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67" r:id="rId4"/>
    <p:sldId id="258" r:id="rId5"/>
    <p:sldId id="271" r:id="rId6"/>
    <p:sldId id="262" r:id="rId7"/>
    <p:sldId id="263" r:id="rId8"/>
    <p:sldId id="265" r:id="rId9"/>
    <p:sldId id="261" r:id="rId10"/>
    <p:sldId id="260" r:id="rId11"/>
    <p:sldId id="264" r:id="rId12"/>
    <p:sldId id="268" r:id="rId13"/>
    <p:sldId id="269" r:id="rId14"/>
    <p:sldId id="272" r:id="rId15"/>
    <p:sldId id="270" r:id="rId16"/>
    <p:sldId id="266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1231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43239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4323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89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9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2066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2047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4603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60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60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00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4855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4855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47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47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982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3873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25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18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5117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3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17913"/>
            <a:ext cx="5486400" cy="7033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67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385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38580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4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i="0" cap="all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9054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09054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2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29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4746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126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1256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997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79305"/>
            <a:ext cx="5486400" cy="703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123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075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goraleigh.org/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www.rdu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raleigh.com/" TargetMode="External"/><Relationship Id="rId2" Type="http://schemas.openxmlformats.org/officeDocument/2006/relationships/hyperlink" Target="https://raleighnc.gov/history-raleigh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visitraleigh.com/things-to-do/history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css@peace.edu" TargetMode="External"/><Relationship Id="rId2" Type="http://schemas.openxmlformats.org/officeDocument/2006/relationships/hyperlink" Target="mailto:ddillon@peace.edu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frizzo@peace.edu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secure3.hilton.com/en_US/hp/reservation/book.htm?execution=e1s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ihg.com/holidayinn/hotels/us/en/raleigh/rdusc/hoteldetail?cm_mmc=GoogleMaps-_-HI-_-US-_-RDUSC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raleighcrabtreevalley.doubletreebyhilton.com/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downtownraleigh.org/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downtownraleigh.org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townraleigh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downtownraleigh.org/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amtrak.com/stations/rgh" TargetMode="External"/><Relationship Id="rId4" Type="http://schemas.openxmlformats.org/officeDocument/2006/relationships/hyperlink" Target="https://youtu.be/JS4-PFsnYg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360" y="466217"/>
            <a:ext cx="7772400" cy="1470025"/>
          </a:xfrm>
        </p:spPr>
        <p:txBody>
          <a:bodyPr/>
          <a:lstStyle/>
          <a:p>
            <a:pPr marL="0" lvl="0" indent="0">
              <a:lnSpc>
                <a:spcPct val="100000"/>
              </a:lnSpc>
            </a:pPr>
            <a:r>
              <a:rPr lang="en-US" dirty="0" smtClean="0"/>
              <a:t>Out of State Families Session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288" y="1712976"/>
            <a:ext cx="6400800" cy="1752600"/>
          </a:xfrm>
        </p:spPr>
        <p:txBody>
          <a:bodyPr/>
          <a:lstStyle/>
          <a:p>
            <a:r>
              <a:rPr lang="en-US" dirty="0" smtClean="0"/>
              <a:t>Welcome to Raleigh, NC!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32" y="2589276"/>
            <a:ext cx="4782312" cy="306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34"/>
            <a:ext cx="7772400" cy="1470025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https://goraleigh.org/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9201"/>
            <a:ext cx="9144000" cy="355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64008"/>
            <a:ext cx="7772400" cy="1211091"/>
          </a:xfrm>
        </p:spPr>
        <p:txBody>
          <a:bodyPr/>
          <a:lstStyle/>
          <a:p>
            <a:r>
              <a:rPr lang="en-US" sz="3600" dirty="0" smtClean="0"/>
              <a:t> </a:t>
            </a:r>
            <a:r>
              <a:rPr lang="en-US" sz="3600" dirty="0">
                <a:hlinkClick r:id="rId2"/>
              </a:rPr>
              <a:t>https://www.rdu.com/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3" y="976281"/>
            <a:ext cx="3630168" cy="2415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14" y="1312672"/>
            <a:ext cx="3888486" cy="2177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72" y="3490224"/>
            <a:ext cx="2686050" cy="1695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519" y="5270995"/>
            <a:ext cx="1587005" cy="1587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081" y="3689308"/>
            <a:ext cx="3858767" cy="18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872" y="73152"/>
            <a:ext cx="4503512" cy="6609591"/>
          </a:xfrm>
          <a:prstGeom prst="rect">
            <a:avLst/>
          </a:prstGeom>
        </p:spPr>
      </p:pic>
      <p:pic>
        <p:nvPicPr>
          <p:cNvPr id="3074" name="Picture 2" descr="https://www.rdu.com/wp-content/uploads/2020/02/61-Nonstop-Destinations-Feb-2020_Routes-copy-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450" y="1280534"/>
            <a:ext cx="5138550" cy="332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4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Ride Share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4234"/>
            <a:ext cx="8229600" cy="4075927"/>
          </a:xfrm>
        </p:spPr>
        <p:txBody>
          <a:bodyPr/>
          <a:lstStyle/>
          <a:p>
            <a:r>
              <a:rPr lang="en-US" dirty="0" smtClean="0"/>
              <a:t>Both Uber and Lyft provide services in the Raleigh area.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Downtown Raleigh has several bike share opportunities as well.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AutoShape 2" descr="Uber Brand"/>
          <p:cNvSpPr>
            <a:spLocks noChangeAspect="1" noChangeArrowheads="1"/>
          </p:cNvSpPr>
          <p:nvPr/>
        </p:nvSpPr>
        <p:spPr bwMode="auto">
          <a:xfrm>
            <a:off x="155575" y="-13042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844" y="2115473"/>
            <a:ext cx="1263276" cy="1263276"/>
          </a:xfrm>
          <a:prstGeom prst="rect">
            <a:avLst/>
          </a:prstGeom>
        </p:spPr>
      </p:pic>
      <p:sp>
        <p:nvSpPr>
          <p:cNvPr id="7" name="AutoShape 4" descr="Citrix Cycle Raleigh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567" y="3931919"/>
            <a:ext cx="2215384" cy="1758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419" y="2206339"/>
            <a:ext cx="187642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 Out These For More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raleighnc.gov/history-raleigh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https://www.visitraleigh.com/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://www.visitraleigh.com/things-to-do/history/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Dawn Dillon, Director of First Year Experience and Retention</a:t>
            </a:r>
          </a:p>
          <a:p>
            <a:pPr lvl="1"/>
            <a:r>
              <a:rPr lang="en-US" dirty="0" smtClean="0">
                <a:hlinkClick r:id="rId2"/>
              </a:rPr>
              <a:t>ddillon@peace.edu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css@peace.edu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Frank Rizzo, Vice President for Student Life</a:t>
            </a:r>
          </a:p>
          <a:p>
            <a:pPr lvl="1"/>
            <a:r>
              <a:rPr lang="en-US" dirty="0" smtClean="0">
                <a:hlinkClick r:id="rId4"/>
              </a:rPr>
              <a:t>frizzo@peace.edu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847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-66910"/>
            <a:ext cx="7772400" cy="1470025"/>
          </a:xfrm>
        </p:spPr>
        <p:txBody>
          <a:bodyPr/>
          <a:lstStyle/>
          <a:p>
            <a:r>
              <a:rPr lang="en-US" sz="3600" dirty="0" smtClean="0"/>
              <a:t>Maps of Downtown Area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445"/>
            <a:ext cx="9144000" cy="46811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37360"/>
            <a:ext cx="6400800" cy="3901440"/>
          </a:xfrm>
        </p:spPr>
        <p:txBody>
          <a:bodyPr>
            <a:normAutofit/>
          </a:bodyPr>
          <a:lstStyle/>
          <a:p>
            <a:endParaRPr lang="en-US" sz="2000" i="1" dirty="0">
              <a:solidFill>
                <a:srgbClr val="0068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Banking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058" y="1984248"/>
            <a:ext cx="8229600" cy="4075927"/>
          </a:xfrm>
        </p:spPr>
        <p:txBody>
          <a:bodyPr/>
          <a:lstStyle/>
          <a:p>
            <a:r>
              <a:rPr lang="en-US" dirty="0" smtClean="0"/>
              <a:t>ATM on campus:  Fifth Third Bank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29" y="3118386"/>
            <a:ext cx="5936171" cy="8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418"/>
            <a:ext cx="7772400" cy="1470025"/>
          </a:xfrm>
        </p:spPr>
        <p:txBody>
          <a:bodyPr/>
          <a:lstStyle/>
          <a:p>
            <a:r>
              <a:rPr lang="en-US" sz="3600" dirty="0" smtClean="0"/>
              <a:t>Area Hotels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786" y="1911096"/>
            <a:ext cx="8767198" cy="3657600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00682F"/>
                </a:solidFill>
              </a:rPr>
              <a:t>These Hotels Offer discounts to WPU friends and family</a:t>
            </a:r>
          </a:p>
          <a:p>
            <a:endParaRPr lang="en-US" sz="2000" i="1" dirty="0">
              <a:solidFill>
                <a:srgbClr val="00682F"/>
              </a:solidFill>
            </a:endParaRPr>
          </a:p>
          <a:p>
            <a:r>
              <a:rPr lang="en-US" altLang="en-US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Hampton Inn (Downtown)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Glenwood Avenue, Raleigh, NC 27603 • Phone: (919) 825-4770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https://secure3.hilton.com/en_US/hp/reservation/book.htm?execution=e1s1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Two blocks from William Peace University!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Rates: 10% off traditional rate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Reservations include a complimentary hot breakfast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sz="2000" i="1" dirty="0">
              <a:solidFill>
                <a:srgbClr val="00682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3934"/>
            <a:ext cx="24878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15" y="271418"/>
            <a:ext cx="1800225" cy="1190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628" y="271418"/>
            <a:ext cx="1804572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418"/>
            <a:ext cx="7772400" cy="1470025"/>
          </a:xfrm>
        </p:spPr>
        <p:txBody>
          <a:bodyPr/>
          <a:lstStyle/>
          <a:p>
            <a:r>
              <a:rPr lang="en-US" sz="3600" dirty="0" smtClean="0"/>
              <a:t>Area Hotels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786" y="2075688"/>
            <a:ext cx="8767198" cy="3657600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00682F"/>
                </a:solidFill>
              </a:rPr>
              <a:t>These Hotels Offer discounts to WPU friends and family</a:t>
            </a:r>
          </a:p>
          <a:p>
            <a:endParaRPr lang="en-US" sz="2000" i="1" dirty="0">
              <a:solidFill>
                <a:srgbClr val="00682F"/>
              </a:solidFill>
            </a:endParaRPr>
          </a:p>
          <a:p>
            <a:r>
              <a:rPr lang="en-US" altLang="en-US" sz="2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 Inn </a:t>
            </a:r>
            <a:r>
              <a:rPr lang="en-US" altLang="en-US" sz="2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(Downtown)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Hillsborough Street, </a:t>
            </a:r>
            <a:r>
              <a:rPr lang="en-US" alt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Raleigh, NC 27603 • Phone: (919) </a:t>
            </a:r>
            <a:r>
              <a:rPr lang="en-US" altLang="en-US" sz="20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832-0501</a:t>
            </a:r>
          </a:p>
          <a:p>
            <a:r>
              <a:rPr lang="en-US" sz="2000" dirty="0">
                <a:hlinkClick r:id="rId2"/>
              </a:rPr>
              <a:t>https://www.ihg.com/holidayinn/hotels/us/en/raleigh/rdusc/hoteldetail?cm_mmc=GoogleMaps-_-HI-_-US-_-RDUSC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r>
              <a:rPr lang="en-US" altLang="en-US" sz="2000" dirty="0" smtClean="0">
                <a:solidFill>
                  <a:schemeClr val="tx1"/>
                </a:solidFill>
              </a:rPr>
              <a:t>-upon making reservation, share WPU parent and family for discount</a:t>
            </a:r>
            <a:r>
              <a:rPr lang="en-US" altLang="en-US" sz="2000" dirty="0" smtClean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</a:rPr>
              <a:t/>
            </a:r>
            <a:br>
              <a:rPr lang="en-US" altLang="en-US" sz="2000" dirty="0">
                <a:solidFill>
                  <a:schemeClr val="tx1"/>
                </a:solidFill>
              </a:rPr>
            </a:br>
            <a:endParaRPr lang="en-US" sz="2000" i="1" dirty="0">
              <a:solidFill>
                <a:srgbClr val="00682F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3934"/>
            <a:ext cx="24878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1418"/>
            <a:ext cx="1704975" cy="1190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440" y="271417"/>
            <a:ext cx="17049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418"/>
            <a:ext cx="7772400" cy="1470025"/>
          </a:xfrm>
        </p:spPr>
        <p:txBody>
          <a:bodyPr/>
          <a:lstStyle/>
          <a:p>
            <a:r>
              <a:rPr lang="en-US" sz="3600" dirty="0" smtClean="0"/>
              <a:t>Area Hotels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786" y="1947672"/>
            <a:ext cx="8767198" cy="3657600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00682F"/>
                </a:solidFill>
              </a:rPr>
              <a:t>These Hotels Offer discounts to WPU friends and family</a:t>
            </a:r>
          </a:p>
          <a:p>
            <a:endParaRPr lang="en-US" sz="2000" i="1" dirty="0">
              <a:solidFill>
                <a:srgbClr val="00682F"/>
              </a:solidFill>
            </a:endParaRPr>
          </a:p>
          <a:p>
            <a:r>
              <a:rPr lang="en-US" sz="2000" b="1" dirty="0" err="1">
                <a:solidFill>
                  <a:schemeClr val="tx1"/>
                </a:solidFill>
              </a:rPr>
              <a:t>DoubleTree</a:t>
            </a:r>
            <a:r>
              <a:rPr lang="en-US" sz="2000" b="1" dirty="0">
                <a:solidFill>
                  <a:schemeClr val="tx1"/>
                </a:solidFill>
              </a:rPr>
              <a:t> Raleigh Crabtree Valley</a:t>
            </a:r>
          </a:p>
          <a:p>
            <a:r>
              <a:rPr lang="en-US" sz="2000" dirty="0">
                <a:solidFill>
                  <a:schemeClr val="tx1"/>
                </a:solidFill>
              </a:rPr>
              <a:t>4100 Glenwood Avenue, Raleigh NC 27612 • 919-782-8600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William </a:t>
            </a:r>
            <a:r>
              <a:rPr lang="en-US" sz="2000" dirty="0">
                <a:solidFill>
                  <a:schemeClr val="tx1"/>
                </a:solidFill>
              </a:rPr>
              <a:t>Peace University rate: $99 for Standard King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or </a:t>
            </a:r>
            <a:r>
              <a:rPr lang="en-US" sz="2000" dirty="0">
                <a:solidFill>
                  <a:schemeClr val="tx1"/>
                </a:solidFill>
              </a:rPr>
              <a:t>Double Queen Room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Visit  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http://raleighcrabtreevalley.doubletreebyhilton.com</a:t>
            </a:r>
            <a:r>
              <a:rPr lang="en-US" sz="2000" dirty="0" smtClean="0">
                <a:solidFill>
                  <a:schemeClr val="tx1"/>
                </a:solidFill>
                <a:hlinkClick r:id="rId2"/>
              </a:rPr>
              <a:t>/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or </a:t>
            </a:r>
            <a:r>
              <a:rPr lang="en-US" sz="2000" dirty="0">
                <a:solidFill>
                  <a:schemeClr val="tx1"/>
                </a:solidFill>
              </a:rPr>
              <a:t>call and use Corporate ID #2831252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43934"/>
            <a:ext cx="24878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55" y="271418"/>
            <a:ext cx="16764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576" y="271418"/>
            <a:ext cx="1676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3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34"/>
            <a:ext cx="7772400" cy="1470025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https://www.downtownraleigh.org/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4752" y="2679192"/>
            <a:ext cx="6400800" cy="1752600"/>
          </a:xfrm>
        </p:spPr>
        <p:txBody>
          <a:bodyPr>
            <a:normAutofit/>
          </a:bodyPr>
          <a:lstStyle/>
          <a:p>
            <a:endParaRPr lang="en-US" sz="2000" i="1" dirty="0" smtClean="0">
              <a:solidFill>
                <a:srgbClr val="00682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2001"/>
            <a:ext cx="9144000" cy="25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9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32086"/>
            <a:ext cx="7772400" cy="1470025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https://www.downtownraleigh.org/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52" y="859536"/>
            <a:ext cx="7202695" cy="488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61" y="857976"/>
            <a:ext cx="9959305" cy="48270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9344" y="334756"/>
            <a:ext cx="5989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3"/>
              </a:rPr>
              <a:t>https://www.downtownraleigh.org/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06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34"/>
            <a:ext cx="7772400" cy="1470025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https://www.downtownraleigh.org/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1643855"/>
            <a:ext cx="9144000" cy="200568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624" y="3758184"/>
            <a:ext cx="8723376" cy="2286000"/>
          </a:xfrm>
        </p:spPr>
        <p:txBody>
          <a:bodyPr>
            <a:normAutofit fontScale="55000" lnSpcReduction="20000"/>
          </a:bodyPr>
          <a:lstStyle/>
          <a:p>
            <a:r>
              <a:rPr lang="en-US" sz="4200" i="1" dirty="0" smtClean="0">
                <a:solidFill>
                  <a:srgbClr val="00682F"/>
                </a:solidFill>
                <a:hlinkClick r:id="rId4"/>
              </a:rPr>
              <a:t>Raleigh's Union Station Video</a:t>
            </a:r>
            <a:endParaRPr lang="en-US" sz="4200" i="1" dirty="0" smtClean="0">
              <a:solidFill>
                <a:srgbClr val="00682F"/>
              </a:solidFill>
            </a:endParaRPr>
          </a:p>
          <a:p>
            <a:r>
              <a:rPr lang="en-US" sz="4200" i="1" dirty="0">
                <a:solidFill>
                  <a:srgbClr val="00682F"/>
                </a:solidFill>
              </a:rPr>
              <a:t>O</a:t>
            </a:r>
            <a:r>
              <a:rPr lang="en-US" sz="4200" i="1" dirty="0" smtClean="0">
                <a:solidFill>
                  <a:srgbClr val="00682F"/>
                </a:solidFill>
              </a:rPr>
              <a:t>pened </a:t>
            </a:r>
            <a:r>
              <a:rPr lang="en-US" sz="4200" i="1" dirty="0" smtClean="0">
                <a:solidFill>
                  <a:srgbClr val="00682F"/>
                </a:solidFill>
              </a:rPr>
              <a:t>in 2018</a:t>
            </a:r>
          </a:p>
          <a:p>
            <a:endParaRPr lang="en-US" sz="4200" i="1" dirty="0">
              <a:solidFill>
                <a:srgbClr val="00682F"/>
              </a:solidFill>
            </a:endParaRPr>
          </a:p>
          <a:p>
            <a:r>
              <a:rPr lang="en-US" sz="4200" dirty="0">
                <a:hlinkClick r:id="rId5"/>
              </a:rPr>
              <a:t>https://www.amtrak.com/stations/rgh</a:t>
            </a:r>
            <a:endParaRPr lang="en-US" sz="4200" i="1" dirty="0" smtClean="0">
              <a:solidFill>
                <a:srgbClr val="00682F"/>
              </a:solidFill>
            </a:endParaRPr>
          </a:p>
          <a:p>
            <a:endParaRPr lang="en-US" sz="2000" i="1" dirty="0" smtClean="0">
              <a:solidFill>
                <a:srgbClr val="00682F"/>
              </a:solidFill>
            </a:endParaRPr>
          </a:p>
          <a:p>
            <a:endParaRPr lang="en-US" sz="2000" i="1" dirty="0" smtClean="0">
              <a:solidFill>
                <a:srgbClr val="00682F"/>
              </a:solidFill>
            </a:endParaRPr>
          </a:p>
          <a:p>
            <a:endParaRPr lang="en-US" sz="2000" i="1" dirty="0">
              <a:solidFill>
                <a:srgbClr val="00682F"/>
              </a:solidFill>
            </a:endParaRPr>
          </a:p>
          <a:p>
            <a:r>
              <a:rPr lang="en-US" sz="2000" i="1" dirty="0" smtClean="0">
                <a:solidFill>
                  <a:srgbClr val="00682F"/>
                </a:solidFill>
              </a:rPr>
              <a:t>										</a:t>
            </a:r>
            <a:endParaRPr lang="en-US" sz="2000" i="1" dirty="0">
              <a:solidFill>
                <a:srgbClr val="0068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4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210</Words>
  <Application>Microsoft Office PowerPoint</Application>
  <PresentationFormat>On-screen Show (4:3)</PresentationFormat>
  <Paragraphs>55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Gill Sans</vt:lpstr>
      <vt:lpstr>Myriad Pro</vt:lpstr>
      <vt:lpstr>Office Theme</vt:lpstr>
      <vt:lpstr>1_Office Theme</vt:lpstr>
      <vt:lpstr>Out of State Families Session</vt:lpstr>
      <vt:lpstr>Banking Information</vt:lpstr>
      <vt:lpstr>Area Hotels</vt:lpstr>
      <vt:lpstr>Area Hotels</vt:lpstr>
      <vt:lpstr>Area Hotels</vt:lpstr>
      <vt:lpstr>https://www.downtownraleigh.org/</vt:lpstr>
      <vt:lpstr>https://www.downtownraleigh.org/</vt:lpstr>
      <vt:lpstr>PowerPoint Presentation</vt:lpstr>
      <vt:lpstr>https://www.downtownraleigh.org/</vt:lpstr>
      <vt:lpstr>https://goraleigh.org/</vt:lpstr>
      <vt:lpstr> https://www.rdu.com/</vt:lpstr>
      <vt:lpstr>PowerPoint Presentation</vt:lpstr>
      <vt:lpstr>Ride Share Services</vt:lpstr>
      <vt:lpstr>Check Out These For More Info</vt:lpstr>
      <vt:lpstr>Have Questions?</vt:lpstr>
      <vt:lpstr>Maps of Downtown Area</vt:lpstr>
    </vt:vector>
  </TitlesOfParts>
  <Company>Peace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Ryan McGuire</dc:creator>
  <cp:lastModifiedBy>Dillon, Dawn</cp:lastModifiedBy>
  <cp:revision>34</cp:revision>
  <dcterms:created xsi:type="dcterms:W3CDTF">2011-07-29T18:29:44Z</dcterms:created>
  <dcterms:modified xsi:type="dcterms:W3CDTF">2020-06-27T14:26:52Z</dcterms:modified>
</cp:coreProperties>
</file>