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81" r:id="rId4"/>
    <p:sldMasterId id="2147483682" r:id="rId5"/>
    <p:sldMasterId id="2147483683"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y="5143500" cx="9144000"/>
  <p:notesSz cx="6858000" cy="9144000"/>
  <p:embeddedFontLst>
    <p:embeddedFont>
      <p:font typeface="Gill Sans"/>
      <p:regular r:id="rId19"/>
      <p:bold r:id="rId20"/>
    </p:embeddedFont>
    <p:embeddedFont>
      <p:font typeface="Open Sans"/>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GillSans-bold.fntdata"/><Relationship Id="rId11" Type="http://schemas.openxmlformats.org/officeDocument/2006/relationships/slide" Target="slides/slide4.xml"/><Relationship Id="rId22" Type="http://schemas.openxmlformats.org/officeDocument/2006/relationships/font" Target="fonts/OpenSans-bold.fntdata"/><Relationship Id="rId10" Type="http://schemas.openxmlformats.org/officeDocument/2006/relationships/slide" Target="slides/slide3.xml"/><Relationship Id="rId21" Type="http://schemas.openxmlformats.org/officeDocument/2006/relationships/font" Target="fonts/OpenSans-regular.fntdata"/><Relationship Id="rId13" Type="http://schemas.openxmlformats.org/officeDocument/2006/relationships/slide" Target="slides/slide6.xml"/><Relationship Id="rId24" Type="http://schemas.openxmlformats.org/officeDocument/2006/relationships/font" Target="fonts/OpenSans-boldItalic.fntdata"/><Relationship Id="rId12" Type="http://schemas.openxmlformats.org/officeDocument/2006/relationships/slide" Target="slides/slide5.xml"/><Relationship Id="rId23" Type="http://schemas.openxmlformats.org/officeDocument/2006/relationships/font" Target="fonts/OpenSans-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slideMaster" Target="slideMasters/slideMaster2.xml"/><Relationship Id="rId19" Type="http://schemas.openxmlformats.org/officeDocument/2006/relationships/font" Target="fonts/GillSans-regular.fntdata"/><Relationship Id="rId6" Type="http://schemas.openxmlformats.org/officeDocument/2006/relationships/slideMaster" Target="slideMasters/slideMaster3.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g80c96a1dbf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g80c96a1dbf_0_44: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g80c96a1dbf_0_2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It is a document that define most terms used when starting college! </a:t>
            </a:r>
            <a:endParaRPr/>
          </a:p>
        </p:txBody>
      </p:sp>
      <p:sp>
        <p:nvSpPr>
          <p:cNvPr id="201" name="Google Shape;201;g80c96a1dbf_0_28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7" name="Shape 207"/>
        <p:cNvGrpSpPr/>
        <p:nvPr/>
      </p:nvGrpSpPr>
      <p:grpSpPr>
        <a:xfrm>
          <a:off x="0" y="0"/>
          <a:ext cx="0" cy="0"/>
          <a:chOff x="0" y="0"/>
          <a:chExt cx="0" cy="0"/>
        </a:xfrm>
      </p:grpSpPr>
      <p:sp>
        <p:nvSpPr>
          <p:cNvPr id="208" name="Google Shape;208;g81d7bc1f37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a:t>
            </a:r>
            <a:endParaRPr/>
          </a:p>
        </p:txBody>
      </p:sp>
      <p:sp>
        <p:nvSpPr>
          <p:cNvPr id="209" name="Google Shape;209;g81d7bc1f37_0_2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g80c96a1dbf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You are off to a great start!!!</a:t>
            </a:r>
            <a:endParaRPr/>
          </a:p>
        </p:txBody>
      </p:sp>
      <p:sp>
        <p:nvSpPr>
          <p:cNvPr id="136" name="Google Shape;136;g80c96a1dbf_0_134: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2" name="Shape 142"/>
        <p:cNvGrpSpPr/>
        <p:nvPr/>
      </p:nvGrpSpPr>
      <p:grpSpPr>
        <a:xfrm>
          <a:off x="0" y="0"/>
          <a:ext cx="0" cy="0"/>
          <a:chOff x="0" y="0"/>
          <a:chExt cx="0" cy="0"/>
        </a:xfrm>
      </p:grpSpPr>
      <p:sp>
        <p:nvSpPr>
          <p:cNvPr id="143" name="Google Shape;143;g80c96a1dbf_0_2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During the first 3 weeks of classes go to each of your instructors during office hours to introduce yourself and ask them what tips and advice do they have for being successful in their class and in college.  Tell them your story, including the fact that you are a First -Gen students- a trail blazer!!!</a:t>
            </a:r>
            <a:endParaRPr/>
          </a:p>
        </p:txBody>
      </p:sp>
      <p:sp>
        <p:nvSpPr>
          <p:cNvPr id="144" name="Google Shape;144;g80c96a1dbf_0_28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0" name="Shape 150"/>
        <p:cNvGrpSpPr/>
        <p:nvPr/>
      </p:nvGrpSpPr>
      <p:grpSpPr>
        <a:xfrm>
          <a:off x="0" y="0"/>
          <a:ext cx="0" cy="0"/>
          <a:chOff x="0" y="0"/>
          <a:chExt cx="0" cy="0"/>
        </a:xfrm>
      </p:grpSpPr>
      <p:sp>
        <p:nvSpPr>
          <p:cNvPr id="151" name="Google Shape;151;g80c96a1dbf_0_2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Campus resources (tutoring services, counseling, Library, Financial Aid, RAs, ACs, PMs, are a few examples) only work if you use them!  Be </a:t>
            </a:r>
            <a:r>
              <a:rPr b="1" lang="en" sz="1200">
                <a:solidFill>
                  <a:srgbClr val="2F2F2F"/>
                </a:solidFill>
              </a:rPr>
              <a:t>responsive to offers of help.</a:t>
            </a:r>
            <a:endParaRPr/>
          </a:p>
        </p:txBody>
      </p:sp>
      <p:sp>
        <p:nvSpPr>
          <p:cNvPr id="152" name="Google Shape;152;g80c96a1dbf_0_24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8" name="Shape 158"/>
        <p:cNvGrpSpPr/>
        <p:nvPr/>
      </p:nvGrpSpPr>
      <p:grpSpPr>
        <a:xfrm>
          <a:off x="0" y="0"/>
          <a:ext cx="0" cy="0"/>
          <a:chOff x="0" y="0"/>
          <a:chExt cx="0" cy="0"/>
        </a:xfrm>
      </p:grpSpPr>
      <p:sp>
        <p:nvSpPr>
          <p:cNvPr id="159" name="Google Shape;159;g80c96a1dbf_0_3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It is OKAY to not know what to do and it is NORMAL to feel </a:t>
            </a:r>
            <a:r>
              <a:rPr lang="en"/>
              <a:t>overwhelmed</a:t>
            </a:r>
            <a:r>
              <a:rPr lang="en"/>
              <a:t>.  Find a mentor/person you connect with to share that you are overwhelmed or lost.  It is a sign of strength and GRIT to ask for help in a brand new situation!  We don’t want you to do this alone!  Asking questions shows you are interested and committed!  FYS 100 is a great place to feel safe to ask </a:t>
            </a:r>
            <a:r>
              <a:rPr lang="en"/>
              <a:t>any questions</a:t>
            </a:r>
            <a:r>
              <a:rPr lang="en"/>
              <a:t>.</a:t>
            </a:r>
            <a:endParaRPr/>
          </a:p>
        </p:txBody>
      </p:sp>
      <p:sp>
        <p:nvSpPr>
          <p:cNvPr id="160" name="Google Shape;160;g80c96a1dbf_0_31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Google Shape;167;g80c96a1dbf_0_2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Pay attention to all that is offered and attend events, programs, plays, sporting events, club/org meetings, etc.  </a:t>
            </a:r>
            <a:endParaRPr/>
          </a:p>
        </p:txBody>
      </p:sp>
      <p:sp>
        <p:nvSpPr>
          <p:cNvPr id="168" name="Google Shape;168;g80c96a1dbf_0_241: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4" name="Shape 174"/>
        <p:cNvGrpSpPr/>
        <p:nvPr/>
      </p:nvGrpSpPr>
      <p:grpSpPr>
        <a:xfrm>
          <a:off x="0" y="0"/>
          <a:ext cx="0" cy="0"/>
          <a:chOff x="0" y="0"/>
          <a:chExt cx="0" cy="0"/>
        </a:xfrm>
      </p:grpSpPr>
      <p:sp>
        <p:nvSpPr>
          <p:cNvPr id="175" name="Google Shape;175;g80c96a1dbf_0_2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WE give you 2 mentors to start- FY Mentor and PM BUT be actively looking for people that you connect with and that inspire you!</a:t>
            </a:r>
            <a:endParaRPr/>
          </a:p>
        </p:txBody>
      </p:sp>
      <p:sp>
        <p:nvSpPr>
          <p:cNvPr id="176" name="Google Shape;176;g80c96a1dbf_0_26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3" name="Shape 183"/>
        <p:cNvGrpSpPr/>
        <p:nvPr/>
      </p:nvGrpSpPr>
      <p:grpSpPr>
        <a:xfrm>
          <a:off x="0" y="0"/>
          <a:ext cx="0" cy="0"/>
          <a:chOff x="0" y="0"/>
          <a:chExt cx="0" cy="0"/>
        </a:xfrm>
      </p:grpSpPr>
      <p:sp>
        <p:nvSpPr>
          <p:cNvPr id="184" name="Google Shape;184;g80c96a1dbf_0_2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304800" lvl="0" marL="952500" marR="190500" rtl="0" algn="l">
              <a:lnSpc>
                <a:spcPct val="115000"/>
              </a:lnSpc>
              <a:spcBef>
                <a:spcPts val="800"/>
              </a:spcBef>
              <a:spcAft>
                <a:spcPts val="0"/>
              </a:spcAft>
              <a:buClr>
                <a:srgbClr val="2F2F2F"/>
              </a:buClr>
              <a:buSzPts val="1200"/>
              <a:buChar char="●"/>
            </a:pPr>
            <a:r>
              <a:rPr b="1" lang="en" sz="1200">
                <a:solidFill>
                  <a:srgbClr val="2F2F2F"/>
                </a:solidFill>
              </a:rPr>
              <a:t> while in college you will have a lot to juggle! Balance, organization, and time management will be key to your success. With your academic, social, work, and family responsibilities, it will be important for you to find a way to balance competing needs and obligations. Remember the hard work that got you here will also help keep you here.</a:t>
            </a:r>
            <a:endParaRPr b="1" sz="1200">
              <a:solidFill>
                <a:srgbClr val="2F2F2F"/>
              </a:solidFill>
            </a:endParaRPr>
          </a:p>
          <a:p>
            <a:pPr indent="0" lvl="0" marL="0" rtl="0" algn="l">
              <a:spcBef>
                <a:spcPts val="1400"/>
              </a:spcBef>
              <a:spcAft>
                <a:spcPts val="0"/>
              </a:spcAft>
              <a:buNone/>
            </a:pPr>
            <a:r>
              <a:t/>
            </a:r>
            <a:endParaRPr/>
          </a:p>
        </p:txBody>
      </p:sp>
      <p:sp>
        <p:nvSpPr>
          <p:cNvPr id="185" name="Google Shape;185;g80c96a1dbf_0_25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1" name="Shape 191"/>
        <p:cNvGrpSpPr/>
        <p:nvPr/>
      </p:nvGrpSpPr>
      <p:grpSpPr>
        <a:xfrm>
          <a:off x="0" y="0"/>
          <a:ext cx="0" cy="0"/>
          <a:chOff x="0" y="0"/>
          <a:chExt cx="0" cy="0"/>
        </a:xfrm>
      </p:grpSpPr>
      <p:sp>
        <p:nvSpPr>
          <p:cNvPr id="192" name="Google Shape;192;g80c96a1dbf_0_2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304800" lvl="0" marL="952500" marR="190500" rtl="0" algn="l">
              <a:lnSpc>
                <a:spcPct val="115000"/>
              </a:lnSpc>
              <a:spcBef>
                <a:spcPts val="800"/>
              </a:spcBef>
              <a:spcAft>
                <a:spcPts val="0"/>
              </a:spcAft>
              <a:buClr>
                <a:srgbClr val="2F2F2F"/>
              </a:buClr>
              <a:buSzPts val="1200"/>
              <a:buChar char="●"/>
            </a:pPr>
            <a:r>
              <a:rPr b="1" lang="en" sz="1200">
                <a:solidFill>
                  <a:srgbClr val="2F2F2F"/>
                </a:solidFill>
              </a:rPr>
              <a:t>since your parents did not pursue a bachelor’s degree, they may not understand what you are experiencing and the amount of time and effort you will be putting into your academics. Provide your family members with an idea of what college is like by sharing with them your daily activities and let them know how they can best support you!</a:t>
            </a:r>
            <a:endParaRPr b="1" sz="1200">
              <a:solidFill>
                <a:srgbClr val="2F2F2F"/>
              </a:solidFill>
            </a:endParaRPr>
          </a:p>
          <a:p>
            <a:pPr indent="0" lvl="0" marL="0" rtl="0" algn="l">
              <a:spcBef>
                <a:spcPts val="1400"/>
              </a:spcBef>
              <a:spcAft>
                <a:spcPts val="0"/>
              </a:spcAft>
              <a:buNone/>
            </a:pPr>
            <a:r>
              <a:t/>
            </a:r>
            <a:endParaRPr/>
          </a:p>
        </p:txBody>
      </p:sp>
      <p:sp>
        <p:nvSpPr>
          <p:cNvPr id="193" name="Google Shape;193;g80c96a1dbf_0_25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53" name="Shape 53"/>
        <p:cNvGrpSpPr/>
        <p:nvPr/>
      </p:nvGrpSpPr>
      <p:grpSpPr>
        <a:xfrm>
          <a:off x="0" y="0"/>
          <a:ext cx="0" cy="0"/>
          <a:chOff x="0" y="0"/>
          <a:chExt cx="0" cy="0"/>
        </a:xfrm>
      </p:grpSpPr>
      <p:sp>
        <p:nvSpPr>
          <p:cNvPr id="54" name="Google Shape;54;p14"/>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5" name="Google Shape;55;p14"/>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Autofit/>
          </a:bodyPr>
          <a:lstStyle>
            <a:lvl1pPr lvl="0" rtl="0" algn="ctr">
              <a:spcBef>
                <a:spcPts val="640"/>
              </a:spcBef>
              <a:spcAft>
                <a:spcPts val="0"/>
              </a:spcAft>
              <a:buClr>
                <a:schemeClr val="lt1"/>
              </a:buClr>
              <a:buSzPts val="3200"/>
              <a:buNone/>
              <a:defRPr>
                <a:solidFill>
                  <a:schemeClr val="lt1"/>
                </a:solidFill>
              </a:defRPr>
            </a:lvl1pPr>
            <a:lvl2pPr lvl="1" rtl="0" algn="ctr">
              <a:spcBef>
                <a:spcPts val="560"/>
              </a:spcBef>
              <a:spcAft>
                <a:spcPts val="0"/>
              </a:spcAft>
              <a:buClr>
                <a:srgbClr val="888888"/>
              </a:buClr>
              <a:buSzPts val="2800"/>
              <a:buNone/>
              <a:defRPr>
                <a:solidFill>
                  <a:srgbClr val="888888"/>
                </a:solidFill>
              </a:defRPr>
            </a:lvl2pPr>
            <a:lvl3pPr lvl="2" rtl="0" algn="ctr">
              <a:spcBef>
                <a:spcPts val="480"/>
              </a:spcBef>
              <a:spcAft>
                <a:spcPts val="0"/>
              </a:spcAft>
              <a:buClr>
                <a:srgbClr val="888888"/>
              </a:buClr>
              <a:buSzPts val="2400"/>
              <a:buNone/>
              <a:defRPr>
                <a:solidFill>
                  <a:srgbClr val="888888"/>
                </a:solidFill>
              </a:defRPr>
            </a:lvl3pPr>
            <a:lvl4pPr lvl="3" rtl="0" algn="ctr">
              <a:spcBef>
                <a:spcPts val="400"/>
              </a:spcBef>
              <a:spcAft>
                <a:spcPts val="0"/>
              </a:spcAft>
              <a:buClr>
                <a:srgbClr val="888888"/>
              </a:buClr>
              <a:buSzPts val="2000"/>
              <a:buNone/>
              <a:defRPr>
                <a:solidFill>
                  <a:srgbClr val="888888"/>
                </a:solidFill>
              </a:defRPr>
            </a:lvl4pPr>
            <a:lvl5pPr lvl="4" rtl="0" algn="ctr">
              <a:spcBef>
                <a:spcPts val="400"/>
              </a:spcBef>
              <a:spcAft>
                <a:spcPts val="0"/>
              </a:spcAft>
              <a:buClr>
                <a:srgbClr val="888888"/>
              </a:buClr>
              <a:buSzPts val="2000"/>
              <a:buNone/>
              <a:defRPr>
                <a:solidFill>
                  <a:srgbClr val="888888"/>
                </a:solidFill>
              </a:defRPr>
            </a:lvl5pPr>
            <a:lvl6pPr lvl="5" rtl="0" algn="ctr">
              <a:spcBef>
                <a:spcPts val="400"/>
              </a:spcBef>
              <a:spcAft>
                <a:spcPts val="0"/>
              </a:spcAft>
              <a:buClr>
                <a:srgbClr val="888888"/>
              </a:buClr>
              <a:buSzPts val="2000"/>
              <a:buNone/>
              <a:defRPr>
                <a:solidFill>
                  <a:srgbClr val="888888"/>
                </a:solidFill>
              </a:defRPr>
            </a:lvl6pPr>
            <a:lvl7pPr lvl="6" rtl="0" algn="ctr">
              <a:spcBef>
                <a:spcPts val="400"/>
              </a:spcBef>
              <a:spcAft>
                <a:spcPts val="0"/>
              </a:spcAft>
              <a:buClr>
                <a:srgbClr val="888888"/>
              </a:buClr>
              <a:buSzPts val="2000"/>
              <a:buNone/>
              <a:defRPr>
                <a:solidFill>
                  <a:srgbClr val="888888"/>
                </a:solidFill>
              </a:defRPr>
            </a:lvl7pPr>
            <a:lvl8pPr lvl="7" rtl="0" algn="ctr">
              <a:spcBef>
                <a:spcPts val="400"/>
              </a:spcBef>
              <a:spcAft>
                <a:spcPts val="0"/>
              </a:spcAft>
              <a:buClr>
                <a:srgbClr val="888888"/>
              </a:buClr>
              <a:buSzPts val="2000"/>
              <a:buNone/>
              <a:defRPr>
                <a:solidFill>
                  <a:srgbClr val="888888"/>
                </a:solidFill>
              </a:defRPr>
            </a:lvl8pPr>
            <a:lvl9pPr lvl="8" rtl="0" algn="ctr">
              <a:spcBef>
                <a:spcPts val="400"/>
              </a:spcBef>
              <a:spcAft>
                <a:spcPts val="0"/>
              </a:spcAft>
              <a:buClr>
                <a:srgbClr val="888888"/>
              </a:buClr>
              <a:buSzPts val="2000"/>
              <a:buNone/>
              <a:defRPr>
                <a:solidFill>
                  <a:srgbClr val="888888"/>
                </a:solidFill>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56" name="Shape 56"/>
        <p:cNvGrpSpPr/>
        <p:nvPr/>
      </p:nvGrpSpPr>
      <p:grpSpPr>
        <a:xfrm>
          <a:off x="0" y="0"/>
          <a:ext cx="0" cy="0"/>
          <a:chOff x="0" y="0"/>
          <a:chExt cx="0" cy="0"/>
        </a:xfrm>
      </p:grpSpPr>
      <p:sp>
        <p:nvSpPr>
          <p:cNvPr id="57" name="Google Shape;57;p1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8" name="Google Shape;58;p15"/>
          <p:cNvSpPr txBox="1"/>
          <p:nvPr>
            <p:ph idx="1" type="body"/>
          </p:nvPr>
        </p:nvSpPr>
        <p:spPr>
          <a:xfrm>
            <a:off x="457200" y="1200150"/>
            <a:ext cx="8229600" cy="30924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59" name="Shape 59"/>
        <p:cNvGrpSpPr/>
        <p:nvPr/>
      </p:nvGrpSpPr>
      <p:grpSpPr>
        <a:xfrm>
          <a:off x="0" y="0"/>
          <a:ext cx="0" cy="0"/>
          <a:chOff x="0" y="0"/>
          <a:chExt cx="0" cy="0"/>
        </a:xfrm>
      </p:grpSpPr>
      <p:sp>
        <p:nvSpPr>
          <p:cNvPr id="60" name="Google Shape;60;p16"/>
          <p:cNvSpPr txBox="1"/>
          <p:nvPr>
            <p:ph type="title"/>
          </p:nvPr>
        </p:nvSpPr>
        <p:spPr>
          <a:xfrm>
            <a:off x="722313" y="3305175"/>
            <a:ext cx="7772400" cy="1021500"/>
          </a:xfrm>
          <a:prstGeom prst="rect">
            <a:avLst/>
          </a:prstGeom>
          <a:noFill/>
          <a:ln>
            <a:noFill/>
          </a:ln>
        </p:spPr>
        <p:txBody>
          <a:bodyPr anchorCtr="0" anchor="t" bIns="45700" lIns="91425" spcFirstLastPara="1" rIns="91425" wrap="square" tIns="45700">
            <a:noAutofit/>
          </a:bodyPr>
          <a:lstStyle>
            <a:lvl1pPr lvl="0" rtl="0" algn="l">
              <a:spcBef>
                <a:spcPts val="0"/>
              </a:spcBef>
              <a:spcAft>
                <a:spcPts val="0"/>
              </a:spcAft>
              <a:buClr>
                <a:schemeClr val="dk1"/>
              </a:buClr>
              <a:buSzPts val="3200"/>
              <a:buFont typeface="Gill Sans"/>
              <a:buNone/>
              <a:defRPr b="0" i="0" sz="3200" cap="none">
                <a:latin typeface="Gill Sans"/>
                <a:ea typeface="Gill Sans"/>
                <a:cs typeface="Gill Sans"/>
                <a:sym typeface="Gill Sa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1" name="Google Shape;61;p16"/>
          <p:cNvSpPr txBox="1"/>
          <p:nvPr>
            <p:ph idx="1" type="body"/>
          </p:nvPr>
        </p:nvSpPr>
        <p:spPr>
          <a:xfrm>
            <a:off x="722313" y="2180035"/>
            <a:ext cx="7772400" cy="1125300"/>
          </a:xfrm>
          <a:prstGeom prst="rect">
            <a:avLst/>
          </a:prstGeom>
          <a:noFill/>
          <a:ln>
            <a:noFill/>
          </a:ln>
        </p:spPr>
        <p:txBody>
          <a:bodyPr anchorCtr="0" anchor="b" bIns="45700" lIns="91425" spcFirstLastPara="1" rIns="91425" wrap="square" tIns="45700">
            <a:noAutofit/>
          </a:bodyPr>
          <a:lstStyle>
            <a:lvl1pPr indent="-228600" lvl="0" marL="457200" rtl="0" algn="l">
              <a:spcBef>
                <a:spcPts val="400"/>
              </a:spcBef>
              <a:spcAft>
                <a:spcPts val="0"/>
              </a:spcAft>
              <a:buClr>
                <a:schemeClr val="lt1"/>
              </a:buClr>
              <a:buSzPts val="2000"/>
              <a:buNone/>
              <a:defRPr sz="2000">
                <a:solidFill>
                  <a:schemeClr val="lt1"/>
                </a:solidFill>
              </a:defRPr>
            </a:lvl1pPr>
            <a:lvl2pPr indent="-228600" lvl="1" marL="914400" rtl="0" algn="l">
              <a:spcBef>
                <a:spcPts val="360"/>
              </a:spcBef>
              <a:spcAft>
                <a:spcPts val="0"/>
              </a:spcAft>
              <a:buClr>
                <a:srgbClr val="888888"/>
              </a:buClr>
              <a:buSzPts val="1800"/>
              <a:buNone/>
              <a:defRPr sz="1800">
                <a:solidFill>
                  <a:srgbClr val="888888"/>
                </a:solidFill>
              </a:defRPr>
            </a:lvl2pPr>
            <a:lvl3pPr indent="-228600" lvl="2" marL="1371600" rtl="0" algn="l">
              <a:spcBef>
                <a:spcPts val="320"/>
              </a:spcBef>
              <a:spcAft>
                <a:spcPts val="0"/>
              </a:spcAft>
              <a:buClr>
                <a:srgbClr val="888888"/>
              </a:buClr>
              <a:buSzPts val="1600"/>
              <a:buNone/>
              <a:defRPr sz="1600">
                <a:solidFill>
                  <a:srgbClr val="888888"/>
                </a:solidFill>
              </a:defRPr>
            </a:lvl3pPr>
            <a:lvl4pPr indent="-228600" lvl="3" marL="1828800" rtl="0" algn="l">
              <a:spcBef>
                <a:spcPts val="280"/>
              </a:spcBef>
              <a:spcAft>
                <a:spcPts val="0"/>
              </a:spcAft>
              <a:buClr>
                <a:srgbClr val="888888"/>
              </a:buClr>
              <a:buSzPts val="1400"/>
              <a:buNone/>
              <a:defRPr sz="1400">
                <a:solidFill>
                  <a:srgbClr val="888888"/>
                </a:solidFill>
              </a:defRPr>
            </a:lvl4pPr>
            <a:lvl5pPr indent="-228600" lvl="4" marL="2286000" rtl="0" algn="l">
              <a:spcBef>
                <a:spcPts val="280"/>
              </a:spcBef>
              <a:spcAft>
                <a:spcPts val="0"/>
              </a:spcAft>
              <a:buClr>
                <a:srgbClr val="888888"/>
              </a:buClr>
              <a:buSzPts val="1400"/>
              <a:buNone/>
              <a:defRPr sz="1400">
                <a:solidFill>
                  <a:srgbClr val="888888"/>
                </a:solidFill>
              </a:defRPr>
            </a:lvl5pPr>
            <a:lvl6pPr indent="-228600" lvl="5" marL="2743200" rtl="0" algn="l">
              <a:spcBef>
                <a:spcPts val="280"/>
              </a:spcBef>
              <a:spcAft>
                <a:spcPts val="0"/>
              </a:spcAft>
              <a:buClr>
                <a:srgbClr val="888888"/>
              </a:buClr>
              <a:buSzPts val="1400"/>
              <a:buNone/>
              <a:defRPr sz="1400">
                <a:solidFill>
                  <a:srgbClr val="888888"/>
                </a:solidFill>
              </a:defRPr>
            </a:lvl6pPr>
            <a:lvl7pPr indent="-228600" lvl="6" marL="3200400" rtl="0" algn="l">
              <a:spcBef>
                <a:spcPts val="280"/>
              </a:spcBef>
              <a:spcAft>
                <a:spcPts val="0"/>
              </a:spcAft>
              <a:buClr>
                <a:srgbClr val="888888"/>
              </a:buClr>
              <a:buSzPts val="1400"/>
              <a:buNone/>
              <a:defRPr sz="1400">
                <a:solidFill>
                  <a:srgbClr val="888888"/>
                </a:solidFill>
              </a:defRPr>
            </a:lvl7pPr>
            <a:lvl8pPr indent="-228600" lvl="7" marL="3657600" rtl="0" algn="l">
              <a:spcBef>
                <a:spcPts val="280"/>
              </a:spcBef>
              <a:spcAft>
                <a:spcPts val="0"/>
              </a:spcAft>
              <a:buClr>
                <a:srgbClr val="888888"/>
              </a:buClr>
              <a:buSzPts val="1400"/>
              <a:buNone/>
              <a:defRPr sz="1400">
                <a:solidFill>
                  <a:srgbClr val="888888"/>
                </a:solidFill>
              </a:defRPr>
            </a:lvl8pPr>
            <a:lvl9pPr indent="-228600" lvl="8" marL="4114800" rtl="0" algn="l">
              <a:spcBef>
                <a:spcPts val="280"/>
              </a:spcBef>
              <a:spcAft>
                <a:spcPts val="0"/>
              </a:spcAft>
              <a:buClr>
                <a:srgbClr val="888888"/>
              </a:buClr>
              <a:buSzPts val="1400"/>
              <a:buNone/>
              <a:defRPr sz="1400">
                <a:solidFill>
                  <a:srgbClr val="888888"/>
                </a:solidFill>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62" name="Shape 62"/>
        <p:cNvGrpSpPr/>
        <p:nvPr/>
      </p:nvGrpSpPr>
      <p:grpSpPr>
        <a:xfrm>
          <a:off x="0" y="0"/>
          <a:ext cx="0" cy="0"/>
          <a:chOff x="0" y="0"/>
          <a:chExt cx="0" cy="0"/>
        </a:xfrm>
      </p:grpSpPr>
      <p:sp>
        <p:nvSpPr>
          <p:cNvPr id="63" name="Google Shape;63;p17"/>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4" name="Google Shape;64;p17"/>
          <p:cNvSpPr txBox="1"/>
          <p:nvPr>
            <p:ph idx="1" type="body"/>
          </p:nvPr>
        </p:nvSpPr>
        <p:spPr>
          <a:xfrm>
            <a:off x="457200" y="1200151"/>
            <a:ext cx="4038600" cy="3067800"/>
          </a:xfrm>
          <a:prstGeom prst="rect">
            <a:avLst/>
          </a:prstGeom>
          <a:noFill/>
          <a:ln>
            <a:noFill/>
          </a:ln>
        </p:spPr>
        <p:txBody>
          <a:bodyPr anchorCtr="0" anchor="t" bIns="45700" lIns="91425" spcFirstLastPara="1" rIns="91425" wrap="square" tIns="45700">
            <a:noAutofit/>
          </a:bodyPr>
          <a:lstStyle>
            <a:lvl1pPr indent="-406400" lvl="0" marL="457200" rtl="0" algn="l">
              <a:spcBef>
                <a:spcPts val="560"/>
              </a:spcBef>
              <a:spcAft>
                <a:spcPts val="0"/>
              </a:spcAft>
              <a:buClr>
                <a:schemeClr val="dk1"/>
              </a:buClr>
              <a:buSzPts val="2800"/>
              <a:buChar char="•"/>
              <a:defRPr sz="2800"/>
            </a:lvl1pPr>
            <a:lvl2pPr indent="-381000" lvl="1" marL="914400" rtl="0" algn="l">
              <a:spcBef>
                <a:spcPts val="480"/>
              </a:spcBef>
              <a:spcAft>
                <a:spcPts val="0"/>
              </a:spcAft>
              <a:buClr>
                <a:schemeClr val="dk1"/>
              </a:buClr>
              <a:buSzPts val="2400"/>
              <a:buChar char="–"/>
              <a:defRPr sz="2400"/>
            </a:lvl2pPr>
            <a:lvl3pPr indent="-355600" lvl="2" marL="1371600" rtl="0" algn="l">
              <a:spcBef>
                <a:spcPts val="400"/>
              </a:spcBef>
              <a:spcAft>
                <a:spcPts val="0"/>
              </a:spcAft>
              <a:buClr>
                <a:schemeClr val="dk1"/>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
        <p:nvSpPr>
          <p:cNvPr id="65" name="Google Shape;65;p17"/>
          <p:cNvSpPr txBox="1"/>
          <p:nvPr>
            <p:ph idx="2" type="body"/>
          </p:nvPr>
        </p:nvSpPr>
        <p:spPr>
          <a:xfrm>
            <a:off x="4648200" y="1200151"/>
            <a:ext cx="4038600" cy="3067800"/>
          </a:xfrm>
          <a:prstGeom prst="rect">
            <a:avLst/>
          </a:prstGeom>
          <a:noFill/>
          <a:ln>
            <a:noFill/>
          </a:ln>
        </p:spPr>
        <p:txBody>
          <a:bodyPr anchorCtr="0" anchor="t" bIns="45700" lIns="91425" spcFirstLastPara="1" rIns="91425" wrap="square" tIns="45700">
            <a:noAutofit/>
          </a:bodyPr>
          <a:lstStyle>
            <a:lvl1pPr indent="-406400" lvl="0" marL="457200" rtl="0" algn="l">
              <a:spcBef>
                <a:spcPts val="560"/>
              </a:spcBef>
              <a:spcAft>
                <a:spcPts val="0"/>
              </a:spcAft>
              <a:buClr>
                <a:schemeClr val="dk1"/>
              </a:buClr>
              <a:buSzPts val="2800"/>
              <a:buChar char="•"/>
              <a:defRPr sz="2800"/>
            </a:lvl1pPr>
            <a:lvl2pPr indent="-381000" lvl="1" marL="914400" rtl="0" algn="l">
              <a:spcBef>
                <a:spcPts val="480"/>
              </a:spcBef>
              <a:spcAft>
                <a:spcPts val="0"/>
              </a:spcAft>
              <a:buClr>
                <a:schemeClr val="dk1"/>
              </a:buClr>
              <a:buSzPts val="2400"/>
              <a:buChar char="–"/>
              <a:defRPr sz="2400"/>
            </a:lvl2pPr>
            <a:lvl3pPr indent="-355600" lvl="2" marL="1371600" rtl="0" algn="l">
              <a:spcBef>
                <a:spcPts val="400"/>
              </a:spcBef>
              <a:spcAft>
                <a:spcPts val="0"/>
              </a:spcAft>
              <a:buClr>
                <a:schemeClr val="dk1"/>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66" name="Shape 66"/>
        <p:cNvGrpSpPr/>
        <p:nvPr/>
      </p:nvGrpSpPr>
      <p:grpSpPr>
        <a:xfrm>
          <a:off x="0" y="0"/>
          <a:ext cx="0" cy="0"/>
          <a:chOff x="0" y="0"/>
          <a:chExt cx="0" cy="0"/>
        </a:xfrm>
      </p:grpSpPr>
      <p:sp>
        <p:nvSpPr>
          <p:cNvPr id="67" name="Google Shape;67;p18"/>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4400"/>
              <a:buFont typeface="Gill Sans"/>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8" name="Google Shape;68;p18"/>
          <p:cNvSpPr txBox="1"/>
          <p:nvPr>
            <p:ph idx="1" type="body"/>
          </p:nvPr>
        </p:nvSpPr>
        <p:spPr>
          <a:xfrm>
            <a:off x="457200" y="1151335"/>
            <a:ext cx="4040100" cy="480000"/>
          </a:xfrm>
          <a:prstGeom prst="rect">
            <a:avLst/>
          </a:prstGeom>
          <a:noFill/>
          <a:ln>
            <a:noFill/>
          </a:ln>
        </p:spPr>
        <p:txBody>
          <a:bodyPr anchorCtr="0" anchor="b" bIns="45700" lIns="91425" spcFirstLastPara="1" rIns="91425" wrap="square" tIns="45700">
            <a:no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69" name="Google Shape;69;p18"/>
          <p:cNvSpPr txBox="1"/>
          <p:nvPr>
            <p:ph idx="2" type="body"/>
          </p:nvPr>
        </p:nvSpPr>
        <p:spPr>
          <a:xfrm>
            <a:off x="457200" y="1631156"/>
            <a:ext cx="4040100" cy="2655300"/>
          </a:xfrm>
          <a:prstGeom prst="rect">
            <a:avLst/>
          </a:prstGeom>
          <a:noFill/>
          <a:ln>
            <a:noFill/>
          </a:ln>
        </p:spPr>
        <p:txBody>
          <a:bodyPr anchorCtr="0" anchor="t" bIns="45700" lIns="91425" spcFirstLastPara="1" rIns="91425" wrap="square" tIns="45700">
            <a:noAutofit/>
          </a:bodyPr>
          <a:lstStyle>
            <a:lvl1pPr indent="-381000" lvl="0" marL="457200" rtl="0" algn="l">
              <a:spcBef>
                <a:spcPts val="480"/>
              </a:spcBef>
              <a:spcAft>
                <a:spcPts val="0"/>
              </a:spcAft>
              <a:buClr>
                <a:schemeClr val="dk1"/>
              </a:buClr>
              <a:buSzPts val="2400"/>
              <a:buChar char="•"/>
              <a:defRPr sz="2400"/>
            </a:lvl1pPr>
            <a:lvl2pPr indent="-355600" lvl="1" marL="914400" rtl="0" algn="l">
              <a:spcBef>
                <a:spcPts val="400"/>
              </a:spcBef>
              <a:spcAft>
                <a:spcPts val="0"/>
              </a:spcAft>
              <a:buClr>
                <a:schemeClr val="dk1"/>
              </a:buClr>
              <a:buSzPts val="2000"/>
              <a:buChar char="–"/>
              <a:defRPr sz="2000"/>
            </a:lvl2pPr>
            <a:lvl3pPr indent="-342900" lvl="2" marL="1371600" rtl="0" algn="l">
              <a:spcBef>
                <a:spcPts val="360"/>
              </a:spcBef>
              <a:spcAft>
                <a:spcPts val="0"/>
              </a:spcAft>
              <a:buClr>
                <a:schemeClr val="dk1"/>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
        <p:nvSpPr>
          <p:cNvPr id="70" name="Google Shape;70;p18"/>
          <p:cNvSpPr txBox="1"/>
          <p:nvPr>
            <p:ph idx="3" type="body"/>
          </p:nvPr>
        </p:nvSpPr>
        <p:spPr>
          <a:xfrm>
            <a:off x="4645025" y="1151335"/>
            <a:ext cx="4041900" cy="480000"/>
          </a:xfrm>
          <a:prstGeom prst="rect">
            <a:avLst/>
          </a:prstGeom>
          <a:noFill/>
          <a:ln>
            <a:noFill/>
          </a:ln>
        </p:spPr>
        <p:txBody>
          <a:bodyPr anchorCtr="0" anchor="b" bIns="45700" lIns="91425" spcFirstLastPara="1" rIns="91425" wrap="square" tIns="45700">
            <a:no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71" name="Google Shape;71;p18"/>
          <p:cNvSpPr txBox="1"/>
          <p:nvPr>
            <p:ph idx="4" type="body"/>
          </p:nvPr>
        </p:nvSpPr>
        <p:spPr>
          <a:xfrm>
            <a:off x="4645025" y="1631156"/>
            <a:ext cx="4041900" cy="2655300"/>
          </a:xfrm>
          <a:prstGeom prst="rect">
            <a:avLst/>
          </a:prstGeom>
          <a:noFill/>
          <a:ln>
            <a:noFill/>
          </a:ln>
        </p:spPr>
        <p:txBody>
          <a:bodyPr anchorCtr="0" anchor="t" bIns="45700" lIns="91425" spcFirstLastPara="1" rIns="91425" wrap="square" tIns="45700">
            <a:noAutofit/>
          </a:bodyPr>
          <a:lstStyle>
            <a:lvl1pPr indent="-381000" lvl="0" marL="457200" rtl="0" algn="l">
              <a:spcBef>
                <a:spcPts val="480"/>
              </a:spcBef>
              <a:spcAft>
                <a:spcPts val="0"/>
              </a:spcAft>
              <a:buClr>
                <a:schemeClr val="dk1"/>
              </a:buClr>
              <a:buSzPts val="2400"/>
              <a:buChar char="•"/>
              <a:defRPr sz="2400"/>
            </a:lvl1pPr>
            <a:lvl2pPr indent="-355600" lvl="1" marL="914400" rtl="0" algn="l">
              <a:spcBef>
                <a:spcPts val="400"/>
              </a:spcBef>
              <a:spcAft>
                <a:spcPts val="0"/>
              </a:spcAft>
              <a:buClr>
                <a:schemeClr val="dk1"/>
              </a:buClr>
              <a:buSzPts val="2000"/>
              <a:buChar char="–"/>
              <a:defRPr sz="2000"/>
            </a:lvl2pPr>
            <a:lvl3pPr indent="-342900" lvl="2" marL="1371600" rtl="0" algn="l">
              <a:spcBef>
                <a:spcPts val="360"/>
              </a:spcBef>
              <a:spcAft>
                <a:spcPts val="0"/>
              </a:spcAft>
              <a:buClr>
                <a:schemeClr val="dk1"/>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72" name="Shape 72"/>
        <p:cNvGrpSpPr/>
        <p:nvPr/>
      </p:nvGrpSpPr>
      <p:grpSpPr>
        <a:xfrm>
          <a:off x="0" y="0"/>
          <a:ext cx="0" cy="0"/>
          <a:chOff x="0" y="0"/>
          <a:chExt cx="0" cy="0"/>
        </a:xfrm>
      </p:grpSpPr>
      <p:sp>
        <p:nvSpPr>
          <p:cNvPr id="73" name="Google Shape;73;p19"/>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74" name="Shape 74"/>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75" name="Shape 75"/>
        <p:cNvGrpSpPr/>
        <p:nvPr/>
      </p:nvGrpSpPr>
      <p:grpSpPr>
        <a:xfrm>
          <a:off x="0" y="0"/>
          <a:ext cx="0" cy="0"/>
          <a:chOff x="0" y="0"/>
          <a:chExt cx="0" cy="0"/>
        </a:xfrm>
      </p:grpSpPr>
      <p:sp>
        <p:nvSpPr>
          <p:cNvPr id="76" name="Google Shape;76;p21"/>
          <p:cNvSpPr txBox="1"/>
          <p:nvPr>
            <p:ph type="title"/>
          </p:nvPr>
        </p:nvSpPr>
        <p:spPr>
          <a:xfrm>
            <a:off x="457200" y="204788"/>
            <a:ext cx="3008400" cy="8715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dk1"/>
              </a:buClr>
              <a:buSzPts val="2000"/>
              <a:buFont typeface="Gill Sans"/>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77" name="Google Shape;77;p21"/>
          <p:cNvSpPr txBox="1"/>
          <p:nvPr>
            <p:ph idx="1" type="body"/>
          </p:nvPr>
        </p:nvSpPr>
        <p:spPr>
          <a:xfrm>
            <a:off x="3575050" y="204788"/>
            <a:ext cx="5111700" cy="4106100"/>
          </a:xfrm>
          <a:prstGeom prst="rect">
            <a:avLst/>
          </a:prstGeom>
          <a:noFill/>
          <a:ln>
            <a:noFill/>
          </a:ln>
        </p:spPr>
        <p:txBody>
          <a:bodyPr anchorCtr="0" anchor="t" bIns="45700" lIns="91425" spcFirstLastPara="1" rIns="91425" wrap="square" tIns="45700">
            <a:noAutofit/>
          </a:bodyPr>
          <a:lstStyle>
            <a:lvl1pPr indent="-431800" lvl="0" marL="457200" rtl="0" algn="l">
              <a:spcBef>
                <a:spcPts val="640"/>
              </a:spcBef>
              <a:spcAft>
                <a:spcPts val="0"/>
              </a:spcAft>
              <a:buClr>
                <a:schemeClr val="dk1"/>
              </a:buClr>
              <a:buSzPts val="3200"/>
              <a:buChar char="•"/>
              <a:defRPr sz="3200"/>
            </a:lvl1pPr>
            <a:lvl2pPr indent="-406400" lvl="1" marL="914400" rtl="0" algn="l">
              <a:spcBef>
                <a:spcPts val="560"/>
              </a:spcBef>
              <a:spcAft>
                <a:spcPts val="0"/>
              </a:spcAft>
              <a:buClr>
                <a:schemeClr val="dk1"/>
              </a:buClr>
              <a:buSzPts val="2800"/>
              <a:buChar char="–"/>
              <a:defRPr sz="2800"/>
            </a:lvl2pPr>
            <a:lvl3pPr indent="-381000" lvl="2" marL="1371600" rtl="0" algn="l">
              <a:spcBef>
                <a:spcPts val="480"/>
              </a:spcBef>
              <a:spcAft>
                <a:spcPts val="0"/>
              </a:spcAft>
              <a:buClr>
                <a:schemeClr val="dk1"/>
              </a:buClr>
              <a:buSzPts val="2400"/>
              <a:buChar char="•"/>
              <a:defRPr sz="2400"/>
            </a:lvl3pPr>
            <a:lvl4pPr indent="-355600" lvl="3" marL="1828800" rtl="0" algn="l">
              <a:spcBef>
                <a:spcPts val="400"/>
              </a:spcBef>
              <a:spcAft>
                <a:spcPts val="0"/>
              </a:spcAft>
              <a:buClr>
                <a:schemeClr val="dk1"/>
              </a:buClr>
              <a:buSzPts val="2000"/>
              <a:buChar char="–"/>
              <a:defRPr sz="2000"/>
            </a:lvl4pPr>
            <a:lvl5pPr indent="-355600" lvl="4" marL="2286000" rtl="0" algn="l">
              <a:spcBef>
                <a:spcPts val="400"/>
              </a:spcBef>
              <a:spcAft>
                <a:spcPts val="0"/>
              </a:spcAft>
              <a:buClr>
                <a:schemeClr val="dk1"/>
              </a:buClr>
              <a:buSzPts val="2000"/>
              <a:buChar char="»"/>
              <a:defRPr sz="2000"/>
            </a:lvl5pPr>
            <a:lvl6pPr indent="-355600" lvl="5" marL="2743200" rtl="0" algn="l">
              <a:spcBef>
                <a:spcPts val="400"/>
              </a:spcBef>
              <a:spcAft>
                <a:spcPts val="0"/>
              </a:spcAft>
              <a:buClr>
                <a:schemeClr val="dk1"/>
              </a:buClr>
              <a:buSzPts val="2000"/>
              <a:buChar char="•"/>
              <a:defRPr sz="2000"/>
            </a:lvl6pPr>
            <a:lvl7pPr indent="-355600" lvl="6" marL="3200400" rtl="0" algn="l">
              <a:spcBef>
                <a:spcPts val="400"/>
              </a:spcBef>
              <a:spcAft>
                <a:spcPts val="0"/>
              </a:spcAft>
              <a:buClr>
                <a:schemeClr val="dk1"/>
              </a:buClr>
              <a:buSzPts val="2000"/>
              <a:buChar char="•"/>
              <a:defRPr sz="2000"/>
            </a:lvl7pPr>
            <a:lvl8pPr indent="-355600" lvl="7" marL="3657600" rtl="0" algn="l">
              <a:spcBef>
                <a:spcPts val="400"/>
              </a:spcBef>
              <a:spcAft>
                <a:spcPts val="0"/>
              </a:spcAft>
              <a:buClr>
                <a:schemeClr val="dk1"/>
              </a:buClr>
              <a:buSzPts val="2000"/>
              <a:buChar char="•"/>
              <a:defRPr sz="2000"/>
            </a:lvl8pPr>
            <a:lvl9pPr indent="-355600" lvl="8" marL="4114800" rtl="0" algn="l">
              <a:spcBef>
                <a:spcPts val="400"/>
              </a:spcBef>
              <a:spcAft>
                <a:spcPts val="0"/>
              </a:spcAft>
              <a:buClr>
                <a:schemeClr val="dk1"/>
              </a:buClr>
              <a:buSzPts val="2000"/>
              <a:buChar char="•"/>
              <a:defRPr sz="2000"/>
            </a:lvl9pPr>
          </a:lstStyle>
          <a:p/>
        </p:txBody>
      </p:sp>
      <p:sp>
        <p:nvSpPr>
          <p:cNvPr id="78" name="Google Shape;78;p21"/>
          <p:cNvSpPr txBox="1"/>
          <p:nvPr>
            <p:ph idx="2" type="body"/>
          </p:nvPr>
        </p:nvSpPr>
        <p:spPr>
          <a:xfrm>
            <a:off x="457200" y="1076325"/>
            <a:ext cx="3008400" cy="3234300"/>
          </a:xfrm>
          <a:prstGeom prst="rect">
            <a:avLst/>
          </a:prstGeom>
          <a:noFill/>
          <a:ln>
            <a:noFill/>
          </a:ln>
        </p:spPr>
        <p:txBody>
          <a:bodyPr anchorCtr="0" anchor="t" bIns="45700" lIns="91425" spcFirstLastPara="1" rIns="91425" wrap="square" tIns="45700">
            <a:noAutofit/>
          </a:bodyPr>
          <a:lstStyle>
            <a:lvl1pPr indent="-228600" lvl="0" marL="457200" rtl="0" algn="l">
              <a:spcBef>
                <a:spcPts val="280"/>
              </a:spcBef>
              <a:spcAft>
                <a:spcPts val="0"/>
              </a:spcAft>
              <a:buClr>
                <a:schemeClr val="dk1"/>
              </a:buClr>
              <a:buSzPts val="1400"/>
              <a:buNone/>
              <a:defRPr sz="1400"/>
            </a:lvl1pPr>
            <a:lvl2pPr indent="-228600" lvl="1" marL="914400" rtl="0" algn="l">
              <a:spcBef>
                <a:spcPts val="240"/>
              </a:spcBef>
              <a:spcAft>
                <a:spcPts val="0"/>
              </a:spcAft>
              <a:buClr>
                <a:schemeClr val="dk1"/>
              </a:buClr>
              <a:buSzPts val="1200"/>
              <a:buNone/>
              <a:defRPr sz="1200"/>
            </a:lvl2pPr>
            <a:lvl3pPr indent="-228600" lvl="2" marL="1371600" rtl="0" algn="l">
              <a:spcBef>
                <a:spcPts val="200"/>
              </a:spcBef>
              <a:spcAft>
                <a:spcPts val="0"/>
              </a:spcAft>
              <a:buClr>
                <a:schemeClr val="dk1"/>
              </a:buClr>
              <a:buSzPts val="1000"/>
              <a:buNone/>
              <a:defRPr sz="1000"/>
            </a:lvl3pPr>
            <a:lvl4pPr indent="-228600" lvl="3" marL="1828800" rtl="0" algn="l">
              <a:spcBef>
                <a:spcPts val="180"/>
              </a:spcBef>
              <a:spcAft>
                <a:spcPts val="0"/>
              </a:spcAft>
              <a:buClr>
                <a:schemeClr val="dk1"/>
              </a:buClr>
              <a:buSzPts val="900"/>
              <a:buNone/>
              <a:defRPr sz="900"/>
            </a:lvl4pPr>
            <a:lvl5pPr indent="-228600" lvl="4" marL="2286000" rtl="0" algn="l">
              <a:spcBef>
                <a:spcPts val="180"/>
              </a:spcBef>
              <a:spcAft>
                <a:spcPts val="0"/>
              </a:spcAft>
              <a:buClr>
                <a:schemeClr val="dk1"/>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79" name="Shape 79"/>
        <p:cNvGrpSpPr/>
        <p:nvPr/>
      </p:nvGrpSpPr>
      <p:grpSpPr>
        <a:xfrm>
          <a:off x="0" y="0"/>
          <a:ext cx="0" cy="0"/>
          <a:chOff x="0" y="0"/>
          <a:chExt cx="0" cy="0"/>
        </a:xfrm>
      </p:grpSpPr>
      <p:sp>
        <p:nvSpPr>
          <p:cNvPr id="80" name="Google Shape;80;p22"/>
          <p:cNvSpPr txBox="1"/>
          <p:nvPr>
            <p:ph type="title"/>
          </p:nvPr>
        </p:nvSpPr>
        <p:spPr>
          <a:xfrm>
            <a:off x="1792288" y="3309425"/>
            <a:ext cx="5486400" cy="4251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dk1"/>
              </a:buClr>
              <a:buSzPts val="2000"/>
              <a:buFont typeface="Gill Sans"/>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81" name="Google Shape;81;p22"/>
          <p:cNvSpPr/>
          <p:nvPr>
            <p:ph idx="2" type="pic"/>
          </p:nvPr>
        </p:nvSpPr>
        <p:spPr>
          <a:xfrm>
            <a:off x="1792288" y="459581"/>
            <a:ext cx="5486400" cy="28497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Open Sans"/>
                <a:ea typeface="Open Sans"/>
                <a:cs typeface="Open Sans"/>
                <a:sym typeface="Open Sans"/>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Open Sans"/>
                <a:ea typeface="Open Sans"/>
                <a:cs typeface="Open Sans"/>
                <a:sym typeface="Open Sans"/>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Open Sans"/>
                <a:ea typeface="Open Sans"/>
                <a:cs typeface="Open Sans"/>
                <a:sym typeface="Open Sans"/>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Open Sans"/>
                <a:ea typeface="Open Sans"/>
                <a:cs typeface="Open Sans"/>
                <a:sym typeface="Open Sans"/>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Open Sans"/>
                <a:ea typeface="Open Sans"/>
                <a:cs typeface="Open Sans"/>
                <a:sym typeface="Open Sans"/>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82" name="Google Shape;82;p22"/>
          <p:cNvSpPr txBox="1"/>
          <p:nvPr>
            <p:ph idx="1" type="body"/>
          </p:nvPr>
        </p:nvSpPr>
        <p:spPr>
          <a:xfrm>
            <a:off x="1792288" y="3734479"/>
            <a:ext cx="5486400" cy="527400"/>
          </a:xfrm>
          <a:prstGeom prst="rect">
            <a:avLst/>
          </a:prstGeom>
          <a:noFill/>
          <a:ln>
            <a:noFill/>
          </a:ln>
        </p:spPr>
        <p:txBody>
          <a:bodyPr anchorCtr="0" anchor="t" bIns="45700" lIns="91425" spcFirstLastPara="1" rIns="91425" wrap="square" tIns="45700">
            <a:noAutofit/>
          </a:bodyPr>
          <a:lstStyle>
            <a:lvl1pPr indent="-228600" lvl="0" marL="457200" rtl="0" algn="l">
              <a:spcBef>
                <a:spcPts val="280"/>
              </a:spcBef>
              <a:spcAft>
                <a:spcPts val="0"/>
              </a:spcAft>
              <a:buClr>
                <a:schemeClr val="dk1"/>
              </a:buClr>
              <a:buSzPts val="1400"/>
              <a:buNone/>
              <a:defRPr sz="1400"/>
            </a:lvl1pPr>
            <a:lvl2pPr indent="-228600" lvl="1" marL="914400" rtl="0" algn="l">
              <a:spcBef>
                <a:spcPts val="240"/>
              </a:spcBef>
              <a:spcAft>
                <a:spcPts val="0"/>
              </a:spcAft>
              <a:buClr>
                <a:schemeClr val="dk1"/>
              </a:buClr>
              <a:buSzPts val="1200"/>
              <a:buNone/>
              <a:defRPr sz="1200"/>
            </a:lvl2pPr>
            <a:lvl3pPr indent="-228600" lvl="2" marL="1371600" rtl="0" algn="l">
              <a:spcBef>
                <a:spcPts val="200"/>
              </a:spcBef>
              <a:spcAft>
                <a:spcPts val="0"/>
              </a:spcAft>
              <a:buClr>
                <a:schemeClr val="dk1"/>
              </a:buClr>
              <a:buSzPts val="1000"/>
              <a:buNone/>
              <a:defRPr sz="1000"/>
            </a:lvl3pPr>
            <a:lvl4pPr indent="-228600" lvl="3" marL="1828800" rtl="0" algn="l">
              <a:spcBef>
                <a:spcPts val="180"/>
              </a:spcBef>
              <a:spcAft>
                <a:spcPts val="0"/>
              </a:spcAft>
              <a:buClr>
                <a:schemeClr val="dk1"/>
              </a:buClr>
              <a:buSzPts val="900"/>
              <a:buNone/>
              <a:defRPr sz="900"/>
            </a:lvl4pPr>
            <a:lvl5pPr indent="-228600" lvl="4" marL="2286000" rtl="0" algn="l">
              <a:spcBef>
                <a:spcPts val="180"/>
              </a:spcBef>
              <a:spcAft>
                <a:spcPts val="0"/>
              </a:spcAft>
              <a:buClr>
                <a:schemeClr val="dk1"/>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83" name="Shape 83"/>
        <p:cNvGrpSpPr/>
        <p:nvPr/>
      </p:nvGrpSpPr>
      <p:grpSpPr>
        <a:xfrm>
          <a:off x="0" y="0"/>
          <a:ext cx="0" cy="0"/>
          <a:chOff x="0" y="0"/>
          <a:chExt cx="0" cy="0"/>
        </a:xfrm>
      </p:grpSpPr>
      <p:sp>
        <p:nvSpPr>
          <p:cNvPr id="84" name="Google Shape;84;p2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85" name="Google Shape;85;p23"/>
          <p:cNvSpPr txBox="1"/>
          <p:nvPr>
            <p:ph idx="1" type="body"/>
          </p:nvPr>
        </p:nvSpPr>
        <p:spPr>
          <a:xfrm rot="5400000">
            <a:off x="3025800" y="-1368450"/>
            <a:ext cx="3092400" cy="82296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86" name="Shape 86"/>
        <p:cNvGrpSpPr/>
        <p:nvPr/>
      </p:nvGrpSpPr>
      <p:grpSpPr>
        <a:xfrm>
          <a:off x="0" y="0"/>
          <a:ext cx="0" cy="0"/>
          <a:chOff x="0" y="0"/>
          <a:chExt cx="0" cy="0"/>
        </a:xfrm>
      </p:grpSpPr>
      <p:sp>
        <p:nvSpPr>
          <p:cNvPr id="87" name="Google Shape;87;p24"/>
          <p:cNvSpPr txBox="1"/>
          <p:nvPr>
            <p:ph type="title"/>
          </p:nvPr>
        </p:nvSpPr>
        <p:spPr>
          <a:xfrm rot="5400000">
            <a:off x="5620950" y="1214429"/>
            <a:ext cx="4074300" cy="20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88" name="Google Shape;88;p24"/>
          <p:cNvSpPr txBox="1"/>
          <p:nvPr>
            <p:ph idx="1" type="body"/>
          </p:nvPr>
        </p:nvSpPr>
        <p:spPr>
          <a:xfrm rot="5400000">
            <a:off x="1429950" y="-766771"/>
            <a:ext cx="4074300" cy="60198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2" name="Shape 92"/>
        <p:cNvGrpSpPr/>
        <p:nvPr/>
      </p:nvGrpSpPr>
      <p:grpSpPr>
        <a:xfrm>
          <a:off x="0" y="0"/>
          <a:ext cx="0" cy="0"/>
          <a:chOff x="0" y="0"/>
          <a:chExt cx="0" cy="0"/>
        </a:xfrm>
      </p:grpSpPr>
      <p:sp>
        <p:nvSpPr>
          <p:cNvPr id="93" name="Google Shape;93;p26"/>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94" name="Google Shape;94;p26"/>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Autofit/>
          </a:bodyPr>
          <a:lstStyle>
            <a:lvl1pPr lvl="0" rtl="0" algn="ctr">
              <a:spcBef>
                <a:spcPts val="640"/>
              </a:spcBef>
              <a:spcAft>
                <a:spcPts val="0"/>
              </a:spcAft>
              <a:buClr>
                <a:schemeClr val="lt1"/>
              </a:buClr>
              <a:buSzPts val="3200"/>
              <a:buNone/>
              <a:defRPr>
                <a:solidFill>
                  <a:schemeClr val="lt1"/>
                </a:solidFill>
              </a:defRPr>
            </a:lvl1pPr>
            <a:lvl2pPr lvl="1" rtl="0" algn="ctr">
              <a:spcBef>
                <a:spcPts val="560"/>
              </a:spcBef>
              <a:spcAft>
                <a:spcPts val="0"/>
              </a:spcAft>
              <a:buClr>
                <a:srgbClr val="888888"/>
              </a:buClr>
              <a:buSzPts val="2800"/>
              <a:buNone/>
              <a:defRPr>
                <a:solidFill>
                  <a:srgbClr val="888888"/>
                </a:solidFill>
              </a:defRPr>
            </a:lvl2pPr>
            <a:lvl3pPr lvl="2" rtl="0" algn="ctr">
              <a:spcBef>
                <a:spcPts val="480"/>
              </a:spcBef>
              <a:spcAft>
                <a:spcPts val="0"/>
              </a:spcAft>
              <a:buClr>
                <a:srgbClr val="888888"/>
              </a:buClr>
              <a:buSzPts val="2400"/>
              <a:buNone/>
              <a:defRPr>
                <a:solidFill>
                  <a:srgbClr val="888888"/>
                </a:solidFill>
              </a:defRPr>
            </a:lvl3pPr>
            <a:lvl4pPr lvl="3" rtl="0" algn="ctr">
              <a:spcBef>
                <a:spcPts val="400"/>
              </a:spcBef>
              <a:spcAft>
                <a:spcPts val="0"/>
              </a:spcAft>
              <a:buClr>
                <a:srgbClr val="888888"/>
              </a:buClr>
              <a:buSzPts val="2000"/>
              <a:buNone/>
              <a:defRPr>
                <a:solidFill>
                  <a:srgbClr val="888888"/>
                </a:solidFill>
              </a:defRPr>
            </a:lvl4pPr>
            <a:lvl5pPr lvl="4" rtl="0" algn="ctr">
              <a:spcBef>
                <a:spcPts val="400"/>
              </a:spcBef>
              <a:spcAft>
                <a:spcPts val="0"/>
              </a:spcAft>
              <a:buClr>
                <a:srgbClr val="888888"/>
              </a:buClr>
              <a:buSzPts val="2000"/>
              <a:buNone/>
              <a:defRPr>
                <a:solidFill>
                  <a:srgbClr val="888888"/>
                </a:solidFill>
              </a:defRPr>
            </a:lvl5pPr>
            <a:lvl6pPr lvl="5" rtl="0" algn="ctr">
              <a:spcBef>
                <a:spcPts val="400"/>
              </a:spcBef>
              <a:spcAft>
                <a:spcPts val="0"/>
              </a:spcAft>
              <a:buClr>
                <a:srgbClr val="888888"/>
              </a:buClr>
              <a:buSzPts val="2000"/>
              <a:buNone/>
              <a:defRPr>
                <a:solidFill>
                  <a:srgbClr val="888888"/>
                </a:solidFill>
              </a:defRPr>
            </a:lvl6pPr>
            <a:lvl7pPr lvl="6" rtl="0" algn="ctr">
              <a:spcBef>
                <a:spcPts val="400"/>
              </a:spcBef>
              <a:spcAft>
                <a:spcPts val="0"/>
              </a:spcAft>
              <a:buClr>
                <a:srgbClr val="888888"/>
              </a:buClr>
              <a:buSzPts val="2000"/>
              <a:buNone/>
              <a:defRPr>
                <a:solidFill>
                  <a:srgbClr val="888888"/>
                </a:solidFill>
              </a:defRPr>
            </a:lvl7pPr>
            <a:lvl8pPr lvl="7" rtl="0" algn="ctr">
              <a:spcBef>
                <a:spcPts val="400"/>
              </a:spcBef>
              <a:spcAft>
                <a:spcPts val="0"/>
              </a:spcAft>
              <a:buClr>
                <a:srgbClr val="888888"/>
              </a:buClr>
              <a:buSzPts val="2000"/>
              <a:buNone/>
              <a:defRPr>
                <a:solidFill>
                  <a:srgbClr val="888888"/>
                </a:solidFill>
              </a:defRPr>
            </a:lvl8pPr>
            <a:lvl9pPr lvl="8" rtl="0" algn="ctr">
              <a:spcBef>
                <a:spcPts val="400"/>
              </a:spcBef>
              <a:spcAft>
                <a:spcPts val="0"/>
              </a:spcAft>
              <a:buClr>
                <a:srgbClr val="888888"/>
              </a:buClr>
              <a:buSzPts val="2000"/>
              <a:buNone/>
              <a:defRPr>
                <a:solidFill>
                  <a:srgbClr val="888888"/>
                </a:solidFill>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95" name="Shape 95"/>
        <p:cNvGrpSpPr/>
        <p:nvPr/>
      </p:nvGrpSpPr>
      <p:grpSpPr>
        <a:xfrm>
          <a:off x="0" y="0"/>
          <a:ext cx="0" cy="0"/>
          <a:chOff x="0" y="0"/>
          <a:chExt cx="0" cy="0"/>
        </a:xfrm>
      </p:grpSpPr>
      <p:sp>
        <p:nvSpPr>
          <p:cNvPr id="96" name="Google Shape;96;p27"/>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97" name="Google Shape;97;p27"/>
          <p:cNvSpPr txBox="1"/>
          <p:nvPr>
            <p:ph idx="1" type="body"/>
          </p:nvPr>
        </p:nvSpPr>
        <p:spPr>
          <a:xfrm>
            <a:off x="457200" y="1200150"/>
            <a:ext cx="8229600" cy="30570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98" name="Shape 98"/>
        <p:cNvGrpSpPr/>
        <p:nvPr/>
      </p:nvGrpSpPr>
      <p:grpSpPr>
        <a:xfrm>
          <a:off x="0" y="0"/>
          <a:ext cx="0" cy="0"/>
          <a:chOff x="0" y="0"/>
          <a:chExt cx="0" cy="0"/>
        </a:xfrm>
      </p:grpSpPr>
      <p:sp>
        <p:nvSpPr>
          <p:cNvPr id="99" name="Google Shape;99;p28"/>
          <p:cNvSpPr txBox="1"/>
          <p:nvPr>
            <p:ph type="title"/>
          </p:nvPr>
        </p:nvSpPr>
        <p:spPr>
          <a:xfrm>
            <a:off x="722313" y="3240495"/>
            <a:ext cx="7772400" cy="1021500"/>
          </a:xfrm>
          <a:prstGeom prst="rect">
            <a:avLst/>
          </a:prstGeom>
          <a:noFill/>
          <a:ln>
            <a:noFill/>
          </a:ln>
        </p:spPr>
        <p:txBody>
          <a:bodyPr anchorCtr="0" anchor="t" bIns="45700" lIns="91425" spcFirstLastPara="1" rIns="91425" wrap="square" tIns="45700">
            <a:noAutofit/>
          </a:bodyPr>
          <a:lstStyle>
            <a:lvl1pPr lvl="0" rtl="0" algn="l">
              <a:spcBef>
                <a:spcPts val="0"/>
              </a:spcBef>
              <a:spcAft>
                <a:spcPts val="0"/>
              </a:spcAft>
              <a:buClr>
                <a:schemeClr val="dk1"/>
              </a:buClr>
              <a:buSzPts val="3200"/>
              <a:buFont typeface="Gill Sans"/>
              <a:buNone/>
              <a:defRPr b="0" sz="3200"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00" name="Google Shape;100;p28"/>
          <p:cNvSpPr txBox="1"/>
          <p:nvPr>
            <p:ph idx="1" type="body"/>
          </p:nvPr>
        </p:nvSpPr>
        <p:spPr>
          <a:xfrm>
            <a:off x="722313" y="2115355"/>
            <a:ext cx="7772400" cy="1125300"/>
          </a:xfrm>
          <a:prstGeom prst="rect">
            <a:avLst/>
          </a:prstGeom>
          <a:noFill/>
          <a:ln>
            <a:noFill/>
          </a:ln>
        </p:spPr>
        <p:txBody>
          <a:bodyPr anchorCtr="0" anchor="b" bIns="45700" lIns="91425" spcFirstLastPara="1" rIns="91425" wrap="square" tIns="45700">
            <a:noAutofit/>
          </a:bodyPr>
          <a:lstStyle>
            <a:lvl1pPr indent="-228600" lvl="0" marL="457200" rtl="0" algn="l">
              <a:spcBef>
                <a:spcPts val="400"/>
              </a:spcBef>
              <a:spcAft>
                <a:spcPts val="0"/>
              </a:spcAft>
              <a:buClr>
                <a:schemeClr val="lt1"/>
              </a:buClr>
              <a:buSzPts val="2000"/>
              <a:buNone/>
              <a:defRPr sz="2000">
                <a:solidFill>
                  <a:schemeClr val="lt1"/>
                </a:solidFill>
              </a:defRPr>
            </a:lvl1pPr>
            <a:lvl2pPr indent="-228600" lvl="1" marL="914400" rtl="0" algn="l">
              <a:spcBef>
                <a:spcPts val="360"/>
              </a:spcBef>
              <a:spcAft>
                <a:spcPts val="0"/>
              </a:spcAft>
              <a:buClr>
                <a:srgbClr val="888888"/>
              </a:buClr>
              <a:buSzPts val="1800"/>
              <a:buNone/>
              <a:defRPr sz="1800">
                <a:solidFill>
                  <a:srgbClr val="888888"/>
                </a:solidFill>
              </a:defRPr>
            </a:lvl2pPr>
            <a:lvl3pPr indent="-228600" lvl="2" marL="1371600" rtl="0" algn="l">
              <a:spcBef>
                <a:spcPts val="320"/>
              </a:spcBef>
              <a:spcAft>
                <a:spcPts val="0"/>
              </a:spcAft>
              <a:buClr>
                <a:srgbClr val="888888"/>
              </a:buClr>
              <a:buSzPts val="1600"/>
              <a:buNone/>
              <a:defRPr sz="1600">
                <a:solidFill>
                  <a:srgbClr val="888888"/>
                </a:solidFill>
              </a:defRPr>
            </a:lvl3pPr>
            <a:lvl4pPr indent="-228600" lvl="3" marL="1828800" rtl="0" algn="l">
              <a:spcBef>
                <a:spcPts val="280"/>
              </a:spcBef>
              <a:spcAft>
                <a:spcPts val="0"/>
              </a:spcAft>
              <a:buClr>
                <a:srgbClr val="888888"/>
              </a:buClr>
              <a:buSzPts val="1400"/>
              <a:buNone/>
              <a:defRPr sz="1400">
                <a:solidFill>
                  <a:srgbClr val="888888"/>
                </a:solidFill>
              </a:defRPr>
            </a:lvl4pPr>
            <a:lvl5pPr indent="-228600" lvl="4" marL="2286000" rtl="0" algn="l">
              <a:spcBef>
                <a:spcPts val="280"/>
              </a:spcBef>
              <a:spcAft>
                <a:spcPts val="0"/>
              </a:spcAft>
              <a:buClr>
                <a:srgbClr val="888888"/>
              </a:buClr>
              <a:buSzPts val="1400"/>
              <a:buNone/>
              <a:defRPr sz="1400">
                <a:solidFill>
                  <a:srgbClr val="888888"/>
                </a:solidFill>
              </a:defRPr>
            </a:lvl5pPr>
            <a:lvl6pPr indent="-228600" lvl="5" marL="2743200" rtl="0" algn="l">
              <a:spcBef>
                <a:spcPts val="280"/>
              </a:spcBef>
              <a:spcAft>
                <a:spcPts val="0"/>
              </a:spcAft>
              <a:buClr>
                <a:srgbClr val="888888"/>
              </a:buClr>
              <a:buSzPts val="1400"/>
              <a:buNone/>
              <a:defRPr sz="1400">
                <a:solidFill>
                  <a:srgbClr val="888888"/>
                </a:solidFill>
              </a:defRPr>
            </a:lvl6pPr>
            <a:lvl7pPr indent="-228600" lvl="6" marL="3200400" rtl="0" algn="l">
              <a:spcBef>
                <a:spcPts val="280"/>
              </a:spcBef>
              <a:spcAft>
                <a:spcPts val="0"/>
              </a:spcAft>
              <a:buClr>
                <a:srgbClr val="888888"/>
              </a:buClr>
              <a:buSzPts val="1400"/>
              <a:buNone/>
              <a:defRPr sz="1400">
                <a:solidFill>
                  <a:srgbClr val="888888"/>
                </a:solidFill>
              </a:defRPr>
            </a:lvl7pPr>
            <a:lvl8pPr indent="-228600" lvl="7" marL="3657600" rtl="0" algn="l">
              <a:spcBef>
                <a:spcPts val="280"/>
              </a:spcBef>
              <a:spcAft>
                <a:spcPts val="0"/>
              </a:spcAft>
              <a:buClr>
                <a:srgbClr val="888888"/>
              </a:buClr>
              <a:buSzPts val="1400"/>
              <a:buNone/>
              <a:defRPr sz="1400">
                <a:solidFill>
                  <a:srgbClr val="888888"/>
                </a:solidFill>
              </a:defRPr>
            </a:lvl8pPr>
            <a:lvl9pPr indent="-228600" lvl="8" marL="4114800" rtl="0" algn="l">
              <a:spcBef>
                <a:spcPts val="280"/>
              </a:spcBef>
              <a:spcAft>
                <a:spcPts val="0"/>
              </a:spcAft>
              <a:buClr>
                <a:srgbClr val="888888"/>
              </a:buClr>
              <a:buSzPts val="1400"/>
              <a:buNone/>
              <a:defRPr sz="1400">
                <a:solidFill>
                  <a:srgbClr val="888888"/>
                </a:solidFill>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101" name="Shape 101"/>
        <p:cNvGrpSpPr/>
        <p:nvPr/>
      </p:nvGrpSpPr>
      <p:grpSpPr>
        <a:xfrm>
          <a:off x="0" y="0"/>
          <a:ext cx="0" cy="0"/>
          <a:chOff x="0" y="0"/>
          <a:chExt cx="0" cy="0"/>
        </a:xfrm>
      </p:grpSpPr>
      <p:sp>
        <p:nvSpPr>
          <p:cNvPr id="102" name="Google Shape;102;p29"/>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03" name="Google Shape;103;p29"/>
          <p:cNvSpPr txBox="1"/>
          <p:nvPr>
            <p:ph idx="1" type="body"/>
          </p:nvPr>
        </p:nvSpPr>
        <p:spPr>
          <a:xfrm>
            <a:off x="457200" y="1200150"/>
            <a:ext cx="4038600" cy="3045300"/>
          </a:xfrm>
          <a:prstGeom prst="rect">
            <a:avLst/>
          </a:prstGeom>
          <a:noFill/>
          <a:ln>
            <a:noFill/>
          </a:ln>
        </p:spPr>
        <p:txBody>
          <a:bodyPr anchorCtr="0" anchor="t" bIns="45700" lIns="91425" spcFirstLastPara="1" rIns="91425" wrap="square" tIns="45700">
            <a:noAutofit/>
          </a:bodyPr>
          <a:lstStyle>
            <a:lvl1pPr indent="-406400" lvl="0" marL="457200" rtl="0" algn="l">
              <a:spcBef>
                <a:spcPts val="560"/>
              </a:spcBef>
              <a:spcAft>
                <a:spcPts val="0"/>
              </a:spcAft>
              <a:buClr>
                <a:schemeClr val="dk1"/>
              </a:buClr>
              <a:buSzPts val="2800"/>
              <a:buChar char="•"/>
              <a:defRPr sz="2800"/>
            </a:lvl1pPr>
            <a:lvl2pPr indent="-381000" lvl="1" marL="914400" rtl="0" algn="l">
              <a:spcBef>
                <a:spcPts val="480"/>
              </a:spcBef>
              <a:spcAft>
                <a:spcPts val="0"/>
              </a:spcAft>
              <a:buClr>
                <a:schemeClr val="dk1"/>
              </a:buClr>
              <a:buSzPts val="2400"/>
              <a:buChar char="–"/>
              <a:defRPr sz="2400"/>
            </a:lvl2pPr>
            <a:lvl3pPr indent="-355600" lvl="2" marL="1371600" rtl="0" algn="l">
              <a:spcBef>
                <a:spcPts val="400"/>
              </a:spcBef>
              <a:spcAft>
                <a:spcPts val="0"/>
              </a:spcAft>
              <a:buClr>
                <a:schemeClr val="dk1"/>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
        <p:nvSpPr>
          <p:cNvPr id="104" name="Google Shape;104;p29"/>
          <p:cNvSpPr txBox="1"/>
          <p:nvPr>
            <p:ph idx="2" type="body"/>
          </p:nvPr>
        </p:nvSpPr>
        <p:spPr>
          <a:xfrm>
            <a:off x="4648200" y="1200150"/>
            <a:ext cx="4038600" cy="3045300"/>
          </a:xfrm>
          <a:prstGeom prst="rect">
            <a:avLst/>
          </a:prstGeom>
          <a:noFill/>
          <a:ln>
            <a:noFill/>
          </a:ln>
        </p:spPr>
        <p:txBody>
          <a:bodyPr anchorCtr="0" anchor="t" bIns="45700" lIns="91425" spcFirstLastPara="1" rIns="91425" wrap="square" tIns="45700">
            <a:noAutofit/>
          </a:bodyPr>
          <a:lstStyle>
            <a:lvl1pPr indent="-406400" lvl="0" marL="457200" rtl="0" algn="l">
              <a:spcBef>
                <a:spcPts val="560"/>
              </a:spcBef>
              <a:spcAft>
                <a:spcPts val="0"/>
              </a:spcAft>
              <a:buClr>
                <a:schemeClr val="dk1"/>
              </a:buClr>
              <a:buSzPts val="2800"/>
              <a:buChar char="•"/>
              <a:defRPr sz="2800"/>
            </a:lvl1pPr>
            <a:lvl2pPr indent="-381000" lvl="1" marL="914400" rtl="0" algn="l">
              <a:spcBef>
                <a:spcPts val="480"/>
              </a:spcBef>
              <a:spcAft>
                <a:spcPts val="0"/>
              </a:spcAft>
              <a:buClr>
                <a:schemeClr val="dk1"/>
              </a:buClr>
              <a:buSzPts val="2400"/>
              <a:buChar char="–"/>
              <a:defRPr sz="2400"/>
            </a:lvl2pPr>
            <a:lvl3pPr indent="-355600" lvl="2" marL="1371600" rtl="0" algn="l">
              <a:spcBef>
                <a:spcPts val="400"/>
              </a:spcBef>
              <a:spcAft>
                <a:spcPts val="0"/>
              </a:spcAft>
              <a:buClr>
                <a:schemeClr val="dk1"/>
              </a:buClr>
              <a:buSzPts val="2000"/>
              <a:buChar char="•"/>
              <a:defRPr sz="2000"/>
            </a:lvl3pPr>
            <a:lvl4pPr indent="-342900" lvl="3" marL="1828800" rtl="0" algn="l">
              <a:spcBef>
                <a:spcPts val="360"/>
              </a:spcBef>
              <a:spcAft>
                <a:spcPts val="0"/>
              </a:spcAft>
              <a:buClr>
                <a:schemeClr val="dk1"/>
              </a:buClr>
              <a:buSzPts val="1800"/>
              <a:buChar char="–"/>
              <a:defRPr sz="1800"/>
            </a:lvl4pPr>
            <a:lvl5pPr indent="-342900" lvl="4" marL="2286000" rtl="0" algn="l">
              <a:spcBef>
                <a:spcPts val="360"/>
              </a:spcBef>
              <a:spcAft>
                <a:spcPts val="0"/>
              </a:spcAft>
              <a:buClr>
                <a:schemeClr val="dk1"/>
              </a:buClr>
              <a:buSzPts val="1800"/>
              <a:buChar char="»"/>
              <a:defRPr sz="1800"/>
            </a:lvl5pPr>
            <a:lvl6pPr indent="-342900" lvl="5" marL="2743200" rtl="0" algn="l">
              <a:spcBef>
                <a:spcPts val="360"/>
              </a:spcBef>
              <a:spcAft>
                <a:spcPts val="0"/>
              </a:spcAft>
              <a:buClr>
                <a:schemeClr val="dk1"/>
              </a:buClr>
              <a:buSzPts val="1800"/>
              <a:buChar char="•"/>
              <a:defRPr sz="1800"/>
            </a:lvl6pPr>
            <a:lvl7pPr indent="-342900" lvl="6" marL="3200400" rtl="0" algn="l">
              <a:spcBef>
                <a:spcPts val="360"/>
              </a:spcBef>
              <a:spcAft>
                <a:spcPts val="0"/>
              </a:spcAft>
              <a:buClr>
                <a:schemeClr val="dk1"/>
              </a:buClr>
              <a:buSzPts val="1800"/>
              <a:buChar char="•"/>
              <a:defRPr sz="1800"/>
            </a:lvl7pPr>
            <a:lvl8pPr indent="-342900" lvl="7" marL="3657600" rtl="0" algn="l">
              <a:spcBef>
                <a:spcPts val="360"/>
              </a:spcBef>
              <a:spcAft>
                <a:spcPts val="0"/>
              </a:spcAft>
              <a:buClr>
                <a:schemeClr val="dk1"/>
              </a:buClr>
              <a:buSzPts val="1800"/>
              <a:buChar char="•"/>
              <a:defRPr sz="1800"/>
            </a:lvl8pPr>
            <a:lvl9pPr indent="-342900" lvl="8" marL="4114800" rtl="0" algn="l">
              <a:spcBef>
                <a:spcPts val="360"/>
              </a:spcBef>
              <a:spcAft>
                <a:spcPts val="0"/>
              </a:spcAft>
              <a:buClr>
                <a:schemeClr val="dk1"/>
              </a:buClr>
              <a:buSzPts val="1800"/>
              <a:buChar char="•"/>
              <a:defRPr sz="1800"/>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105" name="Shape 105"/>
        <p:cNvGrpSpPr/>
        <p:nvPr/>
      </p:nvGrpSpPr>
      <p:grpSpPr>
        <a:xfrm>
          <a:off x="0" y="0"/>
          <a:ext cx="0" cy="0"/>
          <a:chOff x="0" y="0"/>
          <a:chExt cx="0" cy="0"/>
        </a:xfrm>
      </p:grpSpPr>
      <p:sp>
        <p:nvSpPr>
          <p:cNvPr id="106" name="Google Shape;106;p3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4400"/>
              <a:buFont typeface="Gill Sans"/>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07" name="Google Shape;107;p30"/>
          <p:cNvSpPr txBox="1"/>
          <p:nvPr>
            <p:ph idx="1" type="body"/>
          </p:nvPr>
        </p:nvSpPr>
        <p:spPr>
          <a:xfrm>
            <a:off x="457200" y="1151335"/>
            <a:ext cx="4040100" cy="480000"/>
          </a:xfrm>
          <a:prstGeom prst="rect">
            <a:avLst/>
          </a:prstGeom>
          <a:noFill/>
          <a:ln>
            <a:noFill/>
          </a:ln>
        </p:spPr>
        <p:txBody>
          <a:bodyPr anchorCtr="0" anchor="b" bIns="45700" lIns="91425" spcFirstLastPara="1" rIns="91425" wrap="square" tIns="45700">
            <a:no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108" name="Google Shape;108;p30"/>
          <p:cNvSpPr txBox="1"/>
          <p:nvPr>
            <p:ph idx="2" type="body"/>
          </p:nvPr>
        </p:nvSpPr>
        <p:spPr>
          <a:xfrm>
            <a:off x="457200" y="1631156"/>
            <a:ext cx="4040100" cy="2614200"/>
          </a:xfrm>
          <a:prstGeom prst="rect">
            <a:avLst/>
          </a:prstGeom>
          <a:noFill/>
          <a:ln>
            <a:noFill/>
          </a:ln>
        </p:spPr>
        <p:txBody>
          <a:bodyPr anchorCtr="0" anchor="t" bIns="45700" lIns="91425" spcFirstLastPara="1" rIns="91425" wrap="square" tIns="45700">
            <a:noAutofit/>
          </a:bodyPr>
          <a:lstStyle>
            <a:lvl1pPr indent="-381000" lvl="0" marL="457200" rtl="0" algn="l">
              <a:spcBef>
                <a:spcPts val="480"/>
              </a:spcBef>
              <a:spcAft>
                <a:spcPts val="0"/>
              </a:spcAft>
              <a:buClr>
                <a:schemeClr val="dk1"/>
              </a:buClr>
              <a:buSzPts val="2400"/>
              <a:buChar char="•"/>
              <a:defRPr sz="2400"/>
            </a:lvl1pPr>
            <a:lvl2pPr indent="-355600" lvl="1" marL="914400" rtl="0" algn="l">
              <a:spcBef>
                <a:spcPts val="400"/>
              </a:spcBef>
              <a:spcAft>
                <a:spcPts val="0"/>
              </a:spcAft>
              <a:buClr>
                <a:schemeClr val="dk1"/>
              </a:buClr>
              <a:buSzPts val="2000"/>
              <a:buChar char="–"/>
              <a:defRPr sz="2000"/>
            </a:lvl2pPr>
            <a:lvl3pPr indent="-342900" lvl="2" marL="1371600" rtl="0" algn="l">
              <a:spcBef>
                <a:spcPts val="360"/>
              </a:spcBef>
              <a:spcAft>
                <a:spcPts val="0"/>
              </a:spcAft>
              <a:buClr>
                <a:schemeClr val="dk1"/>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
        <p:nvSpPr>
          <p:cNvPr id="109" name="Google Shape;109;p30"/>
          <p:cNvSpPr txBox="1"/>
          <p:nvPr>
            <p:ph idx="3" type="body"/>
          </p:nvPr>
        </p:nvSpPr>
        <p:spPr>
          <a:xfrm>
            <a:off x="4645025" y="1151335"/>
            <a:ext cx="4041900" cy="480000"/>
          </a:xfrm>
          <a:prstGeom prst="rect">
            <a:avLst/>
          </a:prstGeom>
          <a:noFill/>
          <a:ln>
            <a:noFill/>
          </a:ln>
        </p:spPr>
        <p:txBody>
          <a:bodyPr anchorCtr="0" anchor="b" bIns="45700" lIns="91425" spcFirstLastPara="1" rIns="91425" wrap="square" tIns="45700">
            <a:noAutofit/>
          </a:bodyPr>
          <a:lstStyle>
            <a:lvl1pPr indent="-228600" lvl="0" marL="457200" rtl="0" algn="l">
              <a:spcBef>
                <a:spcPts val="480"/>
              </a:spcBef>
              <a:spcAft>
                <a:spcPts val="0"/>
              </a:spcAft>
              <a:buClr>
                <a:schemeClr val="dk1"/>
              </a:buClr>
              <a:buSzPts val="2400"/>
              <a:buNone/>
              <a:defRPr b="1" sz="2400"/>
            </a:lvl1pPr>
            <a:lvl2pPr indent="-228600" lvl="1" marL="914400" rtl="0" algn="l">
              <a:spcBef>
                <a:spcPts val="400"/>
              </a:spcBef>
              <a:spcAft>
                <a:spcPts val="0"/>
              </a:spcAft>
              <a:buClr>
                <a:schemeClr val="dk1"/>
              </a:buClr>
              <a:buSzPts val="2000"/>
              <a:buNone/>
              <a:defRPr b="1" sz="2000"/>
            </a:lvl2pPr>
            <a:lvl3pPr indent="-228600" lvl="2" marL="1371600" rtl="0" algn="l">
              <a:spcBef>
                <a:spcPts val="360"/>
              </a:spcBef>
              <a:spcAft>
                <a:spcPts val="0"/>
              </a:spcAft>
              <a:buClr>
                <a:schemeClr val="dk1"/>
              </a:buClr>
              <a:buSzPts val="1800"/>
              <a:buNone/>
              <a:defRPr b="1" sz="1800"/>
            </a:lvl3pPr>
            <a:lvl4pPr indent="-228600" lvl="3" marL="1828800" rtl="0" algn="l">
              <a:spcBef>
                <a:spcPts val="320"/>
              </a:spcBef>
              <a:spcAft>
                <a:spcPts val="0"/>
              </a:spcAft>
              <a:buClr>
                <a:schemeClr val="dk1"/>
              </a:buClr>
              <a:buSzPts val="1600"/>
              <a:buNone/>
              <a:defRPr b="1" sz="1600"/>
            </a:lvl4pPr>
            <a:lvl5pPr indent="-228600" lvl="4" marL="2286000" rtl="0" algn="l">
              <a:spcBef>
                <a:spcPts val="320"/>
              </a:spcBef>
              <a:spcAft>
                <a:spcPts val="0"/>
              </a:spcAft>
              <a:buClr>
                <a:schemeClr val="dk1"/>
              </a:buClr>
              <a:buSzPts val="1600"/>
              <a:buNone/>
              <a:defRPr b="1" sz="1600"/>
            </a:lvl5pPr>
            <a:lvl6pPr indent="-228600" lvl="5" marL="2743200" rtl="0" algn="l">
              <a:spcBef>
                <a:spcPts val="320"/>
              </a:spcBef>
              <a:spcAft>
                <a:spcPts val="0"/>
              </a:spcAft>
              <a:buClr>
                <a:schemeClr val="dk1"/>
              </a:buClr>
              <a:buSzPts val="1600"/>
              <a:buNone/>
              <a:defRPr b="1" sz="1600"/>
            </a:lvl6pPr>
            <a:lvl7pPr indent="-228600" lvl="6" marL="3200400" rtl="0" algn="l">
              <a:spcBef>
                <a:spcPts val="320"/>
              </a:spcBef>
              <a:spcAft>
                <a:spcPts val="0"/>
              </a:spcAft>
              <a:buClr>
                <a:schemeClr val="dk1"/>
              </a:buClr>
              <a:buSzPts val="1600"/>
              <a:buNone/>
              <a:defRPr b="1" sz="1600"/>
            </a:lvl7pPr>
            <a:lvl8pPr indent="-228600" lvl="7" marL="3657600" rtl="0" algn="l">
              <a:spcBef>
                <a:spcPts val="320"/>
              </a:spcBef>
              <a:spcAft>
                <a:spcPts val="0"/>
              </a:spcAft>
              <a:buClr>
                <a:schemeClr val="dk1"/>
              </a:buClr>
              <a:buSzPts val="1600"/>
              <a:buNone/>
              <a:defRPr b="1" sz="1600"/>
            </a:lvl8pPr>
            <a:lvl9pPr indent="-228600" lvl="8" marL="4114800" rtl="0" algn="l">
              <a:spcBef>
                <a:spcPts val="320"/>
              </a:spcBef>
              <a:spcAft>
                <a:spcPts val="0"/>
              </a:spcAft>
              <a:buClr>
                <a:schemeClr val="dk1"/>
              </a:buClr>
              <a:buSzPts val="1600"/>
              <a:buNone/>
              <a:defRPr b="1" sz="1600"/>
            </a:lvl9pPr>
          </a:lstStyle>
          <a:p/>
        </p:txBody>
      </p:sp>
      <p:sp>
        <p:nvSpPr>
          <p:cNvPr id="110" name="Google Shape;110;p30"/>
          <p:cNvSpPr txBox="1"/>
          <p:nvPr>
            <p:ph idx="4" type="body"/>
          </p:nvPr>
        </p:nvSpPr>
        <p:spPr>
          <a:xfrm>
            <a:off x="4645025" y="1631156"/>
            <a:ext cx="4041900" cy="2614200"/>
          </a:xfrm>
          <a:prstGeom prst="rect">
            <a:avLst/>
          </a:prstGeom>
          <a:noFill/>
          <a:ln>
            <a:noFill/>
          </a:ln>
        </p:spPr>
        <p:txBody>
          <a:bodyPr anchorCtr="0" anchor="t" bIns="45700" lIns="91425" spcFirstLastPara="1" rIns="91425" wrap="square" tIns="45700">
            <a:noAutofit/>
          </a:bodyPr>
          <a:lstStyle>
            <a:lvl1pPr indent="-381000" lvl="0" marL="457200" rtl="0" algn="l">
              <a:spcBef>
                <a:spcPts val="480"/>
              </a:spcBef>
              <a:spcAft>
                <a:spcPts val="0"/>
              </a:spcAft>
              <a:buClr>
                <a:schemeClr val="dk1"/>
              </a:buClr>
              <a:buSzPts val="2400"/>
              <a:buChar char="•"/>
              <a:defRPr sz="2400"/>
            </a:lvl1pPr>
            <a:lvl2pPr indent="-355600" lvl="1" marL="914400" rtl="0" algn="l">
              <a:spcBef>
                <a:spcPts val="400"/>
              </a:spcBef>
              <a:spcAft>
                <a:spcPts val="0"/>
              </a:spcAft>
              <a:buClr>
                <a:schemeClr val="dk1"/>
              </a:buClr>
              <a:buSzPts val="2000"/>
              <a:buChar char="–"/>
              <a:defRPr sz="2000"/>
            </a:lvl2pPr>
            <a:lvl3pPr indent="-342900" lvl="2" marL="1371600" rtl="0" algn="l">
              <a:spcBef>
                <a:spcPts val="360"/>
              </a:spcBef>
              <a:spcAft>
                <a:spcPts val="0"/>
              </a:spcAft>
              <a:buClr>
                <a:schemeClr val="dk1"/>
              </a:buClr>
              <a:buSzPts val="1800"/>
              <a:buChar char="•"/>
              <a:defRPr sz="1800"/>
            </a:lvl3pPr>
            <a:lvl4pPr indent="-330200" lvl="3" marL="1828800" rtl="0" algn="l">
              <a:spcBef>
                <a:spcPts val="320"/>
              </a:spcBef>
              <a:spcAft>
                <a:spcPts val="0"/>
              </a:spcAft>
              <a:buClr>
                <a:schemeClr val="dk1"/>
              </a:buClr>
              <a:buSzPts val="1600"/>
              <a:buChar char="–"/>
              <a:defRPr sz="1600"/>
            </a:lvl4pPr>
            <a:lvl5pPr indent="-330200" lvl="4" marL="2286000" rtl="0" algn="l">
              <a:spcBef>
                <a:spcPts val="320"/>
              </a:spcBef>
              <a:spcAft>
                <a:spcPts val="0"/>
              </a:spcAft>
              <a:buClr>
                <a:schemeClr val="dk1"/>
              </a:buClr>
              <a:buSzPts val="1600"/>
              <a:buChar char="»"/>
              <a:defRPr sz="1600"/>
            </a:lvl5pPr>
            <a:lvl6pPr indent="-330200" lvl="5" marL="2743200" rtl="0" algn="l">
              <a:spcBef>
                <a:spcPts val="320"/>
              </a:spcBef>
              <a:spcAft>
                <a:spcPts val="0"/>
              </a:spcAft>
              <a:buClr>
                <a:schemeClr val="dk1"/>
              </a:buClr>
              <a:buSzPts val="1600"/>
              <a:buChar char="•"/>
              <a:defRPr sz="1600"/>
            </a:lvl6pPr>
            <a:lvl7pPr indent="-330200" lvl="6" marL="3200400" rtl="0" algn="l">
              <a:spcBef>
                <a:spcPts val="320"/>
              </a:spcBef>
              <a:spcAft>
                <a:spcPts val="0"/>
              </a:spcAft>
              <a:buClr>
                <a:schemeClr val="dk1"/>
              </a:buClr>
              <a:buSzPts val="1600"/>
              <a:buChar char="•"/>
              <a:defRPr sz="1600"/>
            </a:lvl7pPr>
            <a:lvl8pPr indent="-330200" lvl="7" marL="3657600" rtl="0" algn="l">
              <a:spcBef>
                <a:spcPts val="320"/>
              </a:spcBef>
              <a:spcAft>
                <a:spcPts val="0"/>
              </a:spcAft>
              <a:buClr>
                <a:schemeClr val="dk1"/>
              </a:buClr>
              <a:buSzPts val="1600"/>
              <a:buChar char="•"/>
              <a:defRPr sz="1600"/>
            </a:lvl8pPr>
            <a:lvl9pPr indent="-330200" lvl="8" marL="4114800" rtl="0" algn="l">
              <a:spcBef>
                <a:spcPts val="320"/>
              </a:spcBef>
              <a:spcAft>
                <a:spcPts val="0"/>
              </a:spcAft>
              <a:buClr>
                <a:schemeClr val="dk1"/>
              </a:buClr>
              <a:buSzPts val="1600"/>
              <a:buChar char="•"/>
              <a:defRPr sz="1600"/>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111" name="Shape 111"/>
        <p:cNvGrpSpPr/>
        <p:nvPr/>
      </p:nvGrpSpPr>
      <p:grpSpPr>
        <a:xfrm>
          <a:off x="0" y="0"/>
          <a:ext cx="0" cy="0"/>
          <a:chOff x="0" y="0"/>
          <a:chExt cx="0" cy="0"/>
        </a:xfrm>
      </p:grpSpPr>
      <p:sp>
        <p:nvSpPr>
          <p:cNvPr id="112" name="Google Shape;112;p31"/>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13" name="Shape 113"/>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114" name="Shape 114"/>
        <p:cNvGrpSpPr/>
        <p:nvPr/>
      </p:nvGrpSpPr>
      <p:grpSpPr>
        <a:xfrm>
          <a:off x="0" y="0"/>
          <a:ext cx="0" cy="0"/>
          <a:chOff x="0" y="0"/>
          <a:chExt cx="0" cy="0"/>
        </a:xfrm>
      </p:grpSpPr>
      <p:sp>
        <p:nvSpPr>
          <p:cNvPr id="115" name="Google Shape;115;p33"/>
          <p:cNvSpPr txBox="1"/>
          <p:nvPr>
            <p:ph type="title"/>
          </p:nvPr>
        </p:nvSpPr>
        <p:spPr>
          <a:xfrm>
            <a:off x="457200" y="204788"/>
            <a:ext cx="3008400" cy="8715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dk1"/>
              </a:buClr>
              <a:buSzPts val="2000"/>
              <a:buFont typeface="Gill Sans"/>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16" name="Google Shape;116;p33"/>
          <p:cNvSpPr txBox="1"/>
          <p:nvPr>
            <p:ph idx="1" type="body"/>
          </p:nvPr>
        </p:nvSpPr>
        <p:spPr>
          <a:xfrm>
            <a:off x="3575050" y="204788"/>
            <a:ext cx="5111700" cy="4040700"/>
          </a:xfrm>
          <a:prstGeom prst="rect">
            <a:avLst/>
          </a:prstGeom>
          <a:noFill/>
          <a:ln>
            <a:noFill/>
          </a:ln>
        </p:spPr>
        <p:txBody>
          <a:bodyPr anchorCtr="0" anchor="t" bIns="45700" lIns="91425" spcFirstLastPara="1" rIns="91425" wrap="square" tIns="45700">
            <a:noAutofit/>
          </a:bodyPr>
          <a:lstStyle>
            <a:lvl1pPr indent="-431800" lvl="0" marL="457200" rtl="0" algn="l">
              <a:spcBef>
                <a:spcPts val="640"/>
              </a:spcBef>
              <a:spcAft>
                <a:spcPts val="0"/>
              </a:spcAft>
              <a:buClr>
                <a:schemeClr val="dk1"/>
              </a:buClr>
              <a:buSzPts val="3200"/>
              <a:buChar char="•"/>
              <a:defRPr sz="3200"/>
            </a:lvl1pPr>
            <a:lvl2pPr indent="-406400" lvl="1" marL="914400" rtl="0" algn="l">
              <a:spcBef>
                <a:spcPts val="560"/>
              </a:spcBef>
              <a:spcAft>
                <a:spcPts val="0"/>
              </a:spcAft>
              <a:buClr>
                <a:schemeClr val="dk1"/>
              </a:buClr>
              <a:buSzPts val="2800"/>
              <a:buChar char="–"/>
              <a:defRPr sz="2800"/>
            </a:lvl2pPr>
            <a:lvl3pPr indent="-381000" lvl="2" marL="1371600" rtl="0" algn="l">
              <a:spcBef>
                <a:spcPts val="480"/>
              </a:spcBef>
              <a:spcAft>
                <a:spcPts val="0"/>
              </a:spcAft>
              <a:buClr>
                <a:schemeClr val="dk1"/>
              </a:buClr>
              <a:buSzPts val="2400"/>
              <a:buChar char="•"/>
              <a:defRPr sz="2400"/>
            </a:lvl3pPr>
            <a:lvl4pPr indent="-355600" lvl="3" marL="1828800" rtl="0" algn="l">
              <a:spcBef>
                <a:spcPts val="400"/>
              </a:spcBef>
              <a:spcAft>
                <a:spcPts val="0"/>
              </a:spcAft>
              <a:buClr>
                <a:schemeClr val="dk1"/>
              </a:buClr>
              <a:buSzPts val="2000"/>
              <a:buChar char="–"/>
              <a:defRPr sz="2000"/>
            </a:lvl4pPr>
            <a:lvl5pPr indent="-355600" lvl="4" marL="2286000" rtl="0" algn="l">
              <a:spcBef>
                <a:spcPts val="400"/>
              </a:spcBef>
              <a:spcAft>
                <a:spcPts val="0"/>
              </a:spcAft>
              <a:buClr>
                <a:schemeClr val="dk1"/>
              </a:buClr>
              <a:buSzPts val="2000"/>
              <a:buChar char="»"/>
              <a:defRPr sz="2000"/>
            </a:lvl5pPr>
            <a:lvl6pPr indent="-355600" lvl="5" marL="2743200" rtl="0" algn="l">
              <a:spcBef>
                <a:spcPts val="400"/>
              </a:spcBef>
              <a:spcAft>
                <a:spcPts val="0"/>
              </a:spcAft>
              <a:buClr>
                <a:schemeClr val="dk1"/>
              </a:buClr>
              <a:buSzPts val="2000"/>
              <a:buChar char="•"/>
              <a:defRPr sz="2000"/>
            </a:lvl6pPr>
            <a:lvl7pPr indent="-355600" lvl="6" marL="3200400" rtl="0" algn="l">
              <a:spcBef>
                <a:spcPts val="400"/>
              </a:spcBef>
              <a:spcAft>
                <a:spcPts val="0"/>
              </a:spcAft>
              <a:buClr>
                <a:schemeClr val="dk1"/>
              </a:buClr>
              <a:buSzPts val="2000"/>
              <a:buChar char="•"/>
              <a:defRPr sz="2000"/>
            </a:lvl7pPr>
            <a:lvl8pPr indent="-355600" lvl="7" marL="3657600" rtl="0" algn="l">
              <a:spcBef>
                <a:spcPts val="400"/>
              </a:spcBef>
              <a:spcAft>
                <a:spcPts val="0"/>
              </a:spcAft>
              <a:buClr>
                <a:schemeClr val="dk1"/>
              </a:buClr>
              <a:buSzPts val="2000"/>
              <a:buChar char="•"/>
              <a:defRPr sz="2000"/>
            </a:lvl8pPr>
            <a:lvl9pPr indent="-355600" lvl="8" marL="4114800" rtl="0" algn="l">
              <a:spcBef>
                <a:spcPts val="400"/>
              </a:spcBef>
              <a:spcAft>
                <a:spcPts val="0"/>
              </a:spcAft>
              <a:buClr>
                <a:schemeClr val="dk1"/>
              </a:buClr>
              <a:buSzPts val="2000"/>
              <a:buChar char="•"/>
              <a:defRPr sz="2000"/>
            </a:lvl9pPr>
          </a:lstStyle>
          <a:p/>
        </p:txBody>
      </p:sp>
      <p:sp>
        <p:nvSpPr>
          <p:cNvPr id="117" name="Google Shape;117;p33"/>
          <p:cNvSpPr txBox="1"/>
          <p:nvPr>
            <p:ph idx="2" type="body"/>
          </p:nvPr>
        </p:nvSpPr>
        <p:spPr>
          <a:xfrm>
            <a:off x="457200" y="1076325"/>
            <a:ext cx="3008400" cy="3168900"/>
          </a:xfrm>
          <a:prstGeom prst="rect">
            <a:avLst/>
          </a:prstGeom>
          <a:noFill/>
          <a:ln>
            <a:noFill/>
          </a:ln>
        </p:spPr>
        <p:txBody>
          <a:bodyPr anchorCtr="0" anchor="t" bIns="45700" lIns="91425" spcFirstLastPara="1" rIns="91425" wrap="square" tIns="45700">
            <a:noAutofit/>
          </a:bodyPr>
          <a:lstStyle>
            <a:lvl1pPr indent="-228600" lvl="0" marL="457200" rtl="0" algn="l">
              <a:spcBef>
                <a:spcPts val="280"/>
              </a:spcBef>
              <a:spcAft>
                <a:spcPts val="0"/>
              </a:spcAft>
              <a:buClr>
                <a:schemeClr val="dk1"/>
              </a:buClr>
              <a:buSzPts val="1400"/>
              <a:buNone/>
              <a:defRPr sz="1400"/>
            </a:lvl1pPr>
            <a:lvl2pPr indent="-228600" lvl="1" marL="914400" rtl="0" algn="l">
              <a:spcBef>
                <a:spcPts val="240"/>
              </a:spcBef>
              <a:spcAft>
                <a:spcPts val="0"/>
              </a:spcAft>
              <a:buClr>
                <a:schemeClr val="dk1"/>
              </a:buClr>
              <a:buSzPts val="1200"/>
              <a:buNone/>
              <a:defRPr sz="1200"/>
            </a:lvl2pPr>
            <a:lvl3pPr indent="-228600" lvl="2" marL="1371600" rtl="0" algn="l">
              <a:spcBef>
                <a:spcPts val="200"/>
              </a:spcBef>
              <a:spcAft>
                <a:spcPts val="0"/>
              </a:spcAft>
              <a:buClr>
                <a:schemeClr val="dk1"/>
              </a:buClr>
              <a:buSzPts val="1000"/>
              <a:buNone/>
              <a:defRPr sz="1000"/>
            </a:lvl3pPr>
            <a:lvl4pPr indent="-228600" lvl="3" marL="1828800" rtl="0" algn="l">
              <a:spcBef>
                <a:spcPts val="180"/>
              </a:spcBef>
              <a:spcAft>
                <a:spcPts val="0"/>
              </a:spcAft>
              <a:buClr>
                <a:schemeClr val="dk1"/>
              </a:buClr>
              <a:buSzPts val="900"/>
              <a:buNone/>
              <a:defRPr sz="900"/>
            </a:lvl4pPr>
            <a:lvl5pPr indent="-228600" lvl="4" marL="2286000" rtl="0" algn="l">
              <a:spcBef>
                <a:spcPts val="180"/>
              </a:spcBef>
              <a:spcAft>
                <a:spcPts val="0"/>
              </a:spcAft>
              <a:buClr>
                <a:schemeClr val="dk1"/>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118" name="Shape 118"/>
        <p:cNvGrpSpPr/>
        <p:nvPr/>
      </p:nvGrpSpPr>
      <p:grpSpPr>
        <a:xfrm>
          <a:off x="0" y="0"/>
          <a:ext cx="0" cy="0"/>
          <a:chOff x="0" y="0"/>
          <a:chExt cx="0" cy="0"/>
        </a:xfrm>
      </p:grpSpPr>
      <p:sp>
        <p:nvSpPr>
          <p:cNvPr id="119" name="Google Shape;119;p34"/>
          <p:cNvSpPr txBox="1"/>
          <p:nvPr>
            <p:ph type="title"/>
          </p:nvPr>
        </p:nvSpPr>
        <p:spPr>
          <a:xfrm>
            <a:off x="1792288" y="3263381"/>
            <a:ext cx="5486400" cy="4251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dk1"/>
              </a:buClr>
              <a:buSzPts val="2000"/>
              <a:buFont typeface="Gill Sans"/>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0" name="Google Shape;120;p34"/>
          <p:cNvSpPr/>
          <p:nvPr>
            <p:ph idx="2" type="pic"/>
          </p:nvPr>
        </p:nvSpPr>
        <p:spPr>
          <a:xfrm>
            <a:off x="1792288" y="459581"/>
            <a:ext cx="5486400" cy="2803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Open Sans"/>
                <a:ea typeface="Open Sans"/>
                <a:cs typeface="Open Sans"/>
                <a:sym typeface="Open Sans"/>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Open Sans"/>
                <a:ea typeface="Open Sans"/>
                <a:cs typeface="Open Sans"/>
                <a:sym typeface="Open Sans"/>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Open Sans"/>
                <a:ea typeface="Open Sans"/>
                <a:cs typeface="Open Sans"/>
                <a:sym typeface="Open Sans"/>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Open Sans"/>
                <a:ea typeface="Open Sans"/>
                <a:cs typeface="Open Sans"/>
                <a:sym typeface="Open Sans"/>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Open Sans"/>
                <a:ea typeface="Open Sans"/>
                <a:cs typeface="Open Sans"/>
                <a:sym typeface="Open Sans"/>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21" name="Google Shape;121;p34"/>
          <p:cNvSpPr txBox="1"/>
          <p:nvPr>
            <p:ph idx="1" type="body"/>
          </p:nvPr>
        </p:nvSpPr>
        <p:spPr>
          <a:xfrm>
            <a:off x="1792288" y="3688435"/>
            <a:ext cx="5486400" cy="527400"/>
          </a:xfrm>
          <a:prstGeom prst="rect">
            <a:avLst/>
          </a:prstGeom>
          <a:noFill/>
          <a:ln>
            <a:noFill/>
          </a:ln>
        </p:spPr>
        <p:txBody>
          <a:bodyPr anchorCtr="0" anchor="t" bIns="45700" lIns="91425" spcFirstLastPara="1" rIns="91425" wrap="square" tIns="45700">
            <a:noAutofit/>
          </a:bodyPr>
          <a:lstStyle>
            <a:lvl1pPr indent="-228600" lvl="0" marL="457200" rtl="0" algn="l">
              <a:spcBef>
                <a:spcPts val="280"/>
              </a:spcBef>
              <a:spcAft>
                <a:spcPts val="0"/>
              </a:spcAft>
              <a:buClr>
                <a:schemeClr val="dk1"/>
              </a:buClr>
              <a:buSzPts val="1400"/>
              <a:buNone/>
              <a:defRPr sz="1400"/>
            </a:lvl1pPr>
            <a:lvl2pPr indent="-228600" lvl="1" marL="914400" rtl="0" algn="l">
              <a:spcBef>
                <a:spcPts val="240"/>
              </a:spcBef>
              <a:spcAft>
                <a:spcPts val="0"/>
              </a:spcAft>
              <a:buClr>
                <a:schemeClr val="dk1"/>
              </a:buClr>
              <a:buSzPts val="1200"/>
              <a:buNone/>
              <a:defRPr sz="1200"/>
            </a:lvl2pPr>
            <a:lvl3pPr indent="-228600" lvl="2" marL="1371600" rtl="0" algn="l">
              <a:spcBef>
                <a:spcPts val="200"/>
              </a:spcBef>
              <a:spcAft>
                <a:spcPts val="0"/>
              </a:spcAft>
              <a:buClr>
                <a:schemeClr val="dk1"/>
              </a:buClr>
              <a:buSzPts val="1000"/>
              <a:buNone/>
              <a:defRPr sz="1000"/>
            </a:lvl3pPr>
            <a:lvl4pPr indent="-228600" lvl="3" marL="1828800" rtl="0" algn="l">
              <a:spcBef>
                <a:spcPts val="180"/>
              </a:spcBef>
              <a:spcAft>
                <a:spcPts val="0"/>
              </a:spcAft>
              <a:buClr>
                <a:schemeClr val="dk1"/>
              </a:buClr>
              <a:buSzPts val="900"/>
              <a:buNone/>
              <a:defRPr sz="900"/>
            </a:lvl4pPr>
            <a:lvl5pPr indent="-228600" lvl="4" marL="2286000" rtl="0" algn="l">
              <a:spcBef>
                <a:spcPts val="180"/>
              </a:spcBef>
              <a:spcAft>
                <a:spcPts val="0"/>
              </a:spcAft>
              <a:buClr>
                <a:schemeClr val="dk1"/>
              </a:buClr>
              <a:buSzPts val="900"/>
              <a:buNone/>
              <a:defRPr sz="900"/>
            </a:lvl5pPr>
            <a:lvl6pPr indent="-228600" lvl="5" marL="2743200" rtl="0" algn="l">
              <a:spcBef>
                <a:spcPts val="180"/>
              </a:spcBef>
              <a:spcAft>
                <a:spcPts val="0"/>
              </a:spcAft>
              <a:buClr>
                <a:schemeClr val="dk1"/>
              </a:buClr>
              <a:buSzPts val="900"/>
              <a:buNone/>
              <a:defRPr sz="900"/>
            </a:lvl6pPr>
            <a:lvl7pPr indent="-228600" lvl="6" marL="3200400" rtl="0" algn="l">
              <a:spcBef>
                <a:spcPts val="180"/>
              </a:spcBef>
              <a:spcAft>
                <a:spcPts val="0"/>
              </a:spcAft>
              <a:buClr>
                <a:schemeClr val="dk1"/>
              </a:buClr>
              <a:buSzPts val="900"/>
              <a:buNone/>
              <a:defRPr sz="900"/>
            </a:lvl7pPr>
            <a:lvl8pPr indent="-228600" lvl="7" marL="3657600" rtl="0" algn="l">
              <a:spcBef>
                <a:spcPts val="180"/>
              </a:spcBef>
              <a:spcAft>
                <a:spcPts val="0"/>
              </a:spcAft>
              <a:buClr>
                <a:schemeClr val="dk1"/>
              </a:buClr>
              <a:buSzPts val="900"/>
              <a:buNone/>
              <a:defRPr sz="900"/>
            </a:lvl8pPr>
            <a:lvl9pPr indent="-228600" lvl="8" marL="4114800" rtl="0" algn="l">
              <a:spcBef>
                <a:spcPts val="180"/>
              </a:spcBef>
              <a:spcAft>
                <a:spcPts val="0"/>
              </a:spcAft>
              <a:buClr>
                <a:schemeClr val="dk1"/>
              </a:buClr>
              <a:buSzPts val="900"/>
              <a:buNone/>
              <a:defRPr sz="900"/>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22" name="Shape 122"/>
        <p:cNvGrpSpPr/>
        <p:nvPr/>
      </p:nvGrpSpPr>
      <p:grpSpPr>
        <a:xfrm>
          <a:off x="0" y="0"/>
          <a:ext cx="0" cy="0"/>
          <a:chOff x="0" y="0"/>
          <a:chExt cx="0" cy="0"/>
        </a:xfrm>
      </p:grpSpPr>
      <p:sp>
        <p:nvSpPr>
          <p:cNvPr id="123" name="Google Shape;123;p3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4" name="Google Shape;124;p35"/>
          <p:cNvSpPr txBox="1"/>
          <p:nvPr>
            <p:ph idx="1" type="body"/>
          </p:nvPr>
        </p:nvSpPr>
        <p:spPr>
          <a:xfrm rot="5400000">
            <a:off x="3043500" y="-1386150"/>
            <a:ext cx="3057000" cy="82296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25" name="Shape 125"/>
        <p:cNvGrpSpPr/>
        <p:nvPr/>
      </p:nvGrpSpPr>
      <p:grpSpPr>
        <a:xfrm>
          <a:off x="0" y="0"/>
          <a:ext cx="0" cy="0"/>
          <a:chOff x="0" y="0"/>
          <a:chExt cx="0" cy="0"/>
        </a:xfrm>
      </p:grpSpPr>
      <p:sp>
        <p:nvSpPr>
          <p:cNvPr id="126" name="Google Shape;126;p36"/>
          <p:cNvSpPr txBox="1"/>
          <p:nvPr>
            <p:ph type="title"/>
          </p:nvPr>
        </p:nvSpPr>
        <p:spPr>
          <a:xfrm rot="5400000">
            <a:off x="5638350" y="1197028"/>
            <a:ext cx="4039500" cy="2057400"/>
          </a:xfrm>
          <a:prstGeom prst="rect">
            <a:avLst/>
          </a:prstGeom>
          <a:noFill/>
          <a:ln>
            <a:noFill/>
          </a:ln>
        </p:spPr>
        <p:txBody>
          <a:bodyPr anchorCtr="0" anchor="ctr" bIns="45700" lIns="91425" spcFirstLastPara="1" rIns="91425" wrap="square" tIns="45700">
            <a:noAutofit/>
          </a:bodyPr>
          <a:lstStyle>
            <a:lvl1pPr lvl="0" rtl="0"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7" name="Google Shape;127;p36"/>
          <p:cNvSpPr txBox="1"/>
          <p:nvPr>
            <p:ph idx="1" type="body"/>
          </p:nvPr>
        </p:nvSpPr>
        <p:spPr>
          <a:xfrm rot="5400000">
            <a:off x="1447350" y="-784172"/>
            <a:ext cx="4039500" cy="60198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spcBef>
                <a:spcPts val="360"/>
              </a:spcBef>
              <a:spcAft>
                <a:spcPts val="0"/>
              </a:spcAft>
              <a:buClr>
                <a:schemeClr val="dk1"/>
              </a:buClr>
              <a:buSzPts val="1800"/>
              <a:buChar char="•"/>
              <a:defRPr/>
            </a:lvl6pPr>
            <a:lvl7pPr indent="-342900" lvl="6" marL="3200400" rtl="0" algn="l">
              <a:spcBef>
                <a:spcPts val="360"/>
              </a:spcBef>
              <a:spcAft>
                <a:spcPts val="0"/>
              </a:spcAft>
              <a:buClr>
                <a:schemeClr val="dk1"/>
              </a:buClr>
              <a:buSzPts val="1800"/>
              <a:buChar char="•"/>
              <a:defRPr/>
            </a:lvl7pPr>
            <a:lvl8pPr indent="-342900" lvl="7" marL="3657600" rtl="0" algn="l">
              <a:spcBef>
                <a:spcPts val="360"/>
              </a:spcBef>
              <a:spcAft>
                <a:spcPts val="0"/>
              </a:spcAft>
              <a:buClr>
                <a:schemeClr val="dk1"/>
              </a:buClr>
              <a:buSzPts val="1800"/>
              <a:buChar char="•"/>
              <a:defRPr/>
            </a:lvl8pPr>
            <a:lvl9pPr indent="-342900" lvl="8" marL="4114800" rtl="0" algn="l">
              <a:spcBef>
                <a:spcPts val="360"/>
              </a:spcBef>
              <a:spcAft>
                <a:spcPts val="0"/>
              </a:spcAft>
              <a:buClr>
                <a:schemeClr val="dk1"/>
              </a:buClr>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theme" Target="../theme/theme3.xml"/><Relationship Id="rId12" Type="http://schemas.openxmlformats.org/officeDocument/2006/relationships/slideLayout" Target="../slideLayouts/slideLayout22.xml"/><Relationship Id="rId1" Type="http://schemas.openxmlformats.org/officeDocument/2006/relationships/image" Target="../media/image1.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2.xml"/><Relationship Id="rId10" Type="http://schemas.openxmlformats.org/officeDocument/2006/relationships/slideLayout" Target="../slideLayouts/slideLayout31.xml"/><Relationship Id="rId13" Type="http://schemas.openxmlformats.org/officeDocument/2006/relationships/theme" Target="../theme/theme4.xml"/><Relationship Id="rId12" Type="http://schemas.openxmlformats.org/officeDocument/2006/relationships/slideLayout" Target="../slideLayouts/slideLayout33.xml"/><Relationship Id="rId1" Type="http://schemas.openxmlformats.org/officeDocument/2006/relationships/image" Target="../media/image2.jpg"/><Relationship Id="rId2" Type="http://schemas.openxmlformats.org/officeDocument/2006/relationships/slideLayout" Target="../slideLayouts/slideLayout23.xml"/><Relationship Id="rId3" Type="http://schemas.openxmlformats.org/officeDocument/2006/relationships/slideLayout" Target="../slideLayouts/slideLayout24.xml"/><Relationship Id="rId4" Type="http://schemas.openxmlformats.org/officeDocument/2006/relationships/slideLayout" Target="../slideLayouts/slideLayout25.xml"/><Relationship Id="rId9" Type="http://schemas.openxmlformats.org/officeDocument/2006/relationships/slideLayout" Target="../slideLayouts/slideLayout30.xml"/><Relationship Id="rId5" Type="http://schemas.openxmlformats.org/officeDocument/2006/relationships/slideLayout" Target="../slideLayouts/slideLayout26.xml"/><Relationship Id="rId6" Type="http://schemas.openxmlformats.org/officeDocument/2006/relationships/slideLayout" Target="../slideLayouts/slideLayout27.xml"/><Relationship Id="rId7" Type="http://schemas.openxmlformats.org/officeDocument/2006/relationships/slideLayout" Target="../slideLayouts/slideLayout28.xml"/><Relationship Id="rId8"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Gill Sans"/>
              <a:buNone/>
              <a:defRPr b="0" i="0" sz="4400" u="none" cap="none" strike="noStrike">
                <a:solidFill>
                  <a:schemeClr val="dk1"/>
                </a:solidFill>
                <a:latin typeface="Gill Sans"/>
                <a:ea typeface="Gill Sans"/>
                <a:cs typeface="Gill Sans"/>
                <a:sym typeface="Gill Sans"/>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52" name="Google Shape;52;p13"/>
          <p:cNvSpPr txBox="1"/>
          <p:nvPr>
            <p:ph idx="1" type="body"/>
          </p:nvPr>
        </p:nvSpPr>
        <p:spPr>
          <a:xfrm>
            <a:off x="457200" y="1200150"/>
            <a:ext cx="8229600" cy="30924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Open Sans"/>
                <a:ea typeface="Open Sans"/>
                <a:cs typeface="Open Sans"/>
                <a:sym typeface="Open Sans"/>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Open Sans"/>
                <a:ea typeface="Open Sans"/>
                <a:cs typeface="Open Sans"/>
                <a:sym typeface="Open Sans"/>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Open Sans"/>
                <a:ea typeface="Open Sans"/>
                <a:cs typeface="Open Sans"/>
                <a:sym typeface="Open Sans"/>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Open Sans"/>
                <a:ea typeface="Open Sans"/>
                <a:cs typeface="Open Sans"/>
                <a:sym typeface="Open Sans"/>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Open Sans"/>
                <a:ea typeface="Open Sans"/>
                <a:cs typeface="Open Sans"/>
                <a:sym typeface="Open Sans"/>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89" name="Shape 89"/>
        <p:cNvGrpSpPr/>
        <p:nvPr/>
      </p:nvGrpSpPr>
      <p:grpSpPr>
        <a:xfrm>
          <a:off x="0" y="0"/>
          <a:ext cx="0" cy="0"/>
          <a:chOff x="0" y="0"/>
          <a:chExt cx="0" cy="0"/>
        </a:xfrm>
      </p:grpSpPr>
      <p:sp>
        <p:nvSpPr>
          <p:cNvPr id="90" name="Google Shape;90;p2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Gill Sans"/>
              <a:buNone/>
              <a:defRPr b="0" i="0" sz="4400" u="none" cap="none" strike="noStrike">
                <a:solidFill>
                  <a:schemeClr val="dk1"/>
                </a:solidFill>
                <a:latin typeface="Gill Sans"/>
                <a:ea typeface="Gill Sans"/>
                <a:cs typeface="Gill Sans"/>
                <a:sym typeface="Gill Sans"/>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91" name="Google Shape;91;p25"/>
          <p:cNvSpPr txBox="1"/>
          <p:nvPr>
            <p:ph idx="1" type="body"/>
          </p:nvPr>
        </p:nvSpPr>
        <p:spPr>
          <a:xfrm>
            <a:off x="457200" y="1200150"/>
            <a:ext cx="8229600" cy="30570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Open Sans"/>
                <a:ea typeface="Open Sans"/>
                <a:cs typeface="Open Sans"/>
                <a:sym typeface="Open Sans"/>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Open Sans"/>
                <a:ea typeface="Open Sans"/>
                <a:cs typeface="Open Sans"/>
                <a:sym typeface="Open Sans"/>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Open Sans"/>
                <a:ea typeface="Open Sans"/>
                <a:cs typeface="Open Sans"/>
                <a:sym typeface="Open Sans"/>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Open Sans"/>
                <a:ea typeface="Open Sans"/>
                <a:cs typeface="Open Sans"/>
                <a:sym typeface="Open Sans"/>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Open Sans"/>
                <a:ea typeface="Open Sans"/>
                <a:cs typeface="Open Sans"/>
                <a:sym typeface="Open Sans"/>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0.xml"/><Relationship Id="rId3" Type="http://schemas.openxmlformats.org/officeDocument/2006/relationships/image" Target="../media/image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1.xml"/><Relationship Id="rId3" Type="http://schemas.openxmlformats.org/officeDocument/2006/relationships/hyperlink" Target="mailto:CSS@Peace.Edu" TargetMode="Externa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5.xml"/><Relationship Id="rId3"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6.xml"/><Relationship Id="rId3"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7.xml"/><Relationship Id="rId3" Type="http://schemas.openxmlformats.org/officeDocument/2006/relationships/image" Target="../media/image4.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8.xml"/><Relationship Id="rId3"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9.xml"/><Relationship Id="rId3"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37"/>
          <p:cNvSpPr txBox="1"/>
          <p:nvPr>
            <p:ph type="ctrTitle"/>
          </p:nvPr>
        </p:nvSpPr>
        <p:spPr>
          <a:xfrm>
            <a:off x="685800" y="678943"/>
            <a:ext cx="7772400" cy="2021400"/>
          </a:xfrm>
          <a:prstGeom prst="rect">
            <a:avLst/>
          </a:prstGeom>
          <a:noFill/>
          <a:ln>
            <a:noFill/>
          </a:ln>
        </p:spPr>
        <p:txBody>
          <a:bodyPr anchorCtr="0" anchor="ctr" bIns="45700" lIns="91425" spcFirstLastPara="1" rIns="91425" wrap="square" tIns="45700">
            <a:noAutofit/>
          </a:bodyPr>
          <a:lstStyle/>
          <a:p>
            <a:pPr indent="0" lvl="0" marL="0" rtl="0" algn="ctr">
              <a:lnSpc>
                <a:spcPct val="115000"/>
              </a:lnSpc>
              <a:spcBef>
                <a:spcPts val="0"/>
              </a:spcBef>
              <a:spcAft>
                <a:spcPts val="0"/>
              </a:spcAft>
              <a:buClr>
                <a:schemeClr val="dk1"/>
              </a:buClr>
              <a:buSzPts val="1100"/>
              <a:buFont typeface="Arial"/>
              <a:buNone/>
            </a:pPr>
            <a:r>
              <a:rPr b="1" lang="en" sz="3700">
                <a:solidFill>
                  <a:srgbClr val="00682F"/>
                </a:solidFill>
                <a:highlight>
                  <a:srgbClr val="D9EAD3"/>
                </a:highlight>
                <a:latin typeface="Arial"/>
                <a:ea typeface="Arial"/>
                <a:cs typeface="Arial"/>
                <a:sym typeface="Arial"/>
              </a:rPr>
              <a:t>Recommendations for First-Generation College Students</a:t>
            </a:r>
            <a:endParaRPr sz="6900">
              <a:solidFill>
                <a:srgbClr val="00682F"/>
              </a:solidFill>
              <a:highlight>
                <a:srgbClr val="D9EAD3"/>
              </a:highlight>
            </a:endParaRPr>
          </a:p>
        </p:txBody>
      </p:sp>
      <p:sp>
        <p:nvSpPr>
          <p:cNvPr id="133" name="Google Shape;133;p37"/>
          <p:cNvSpPr txBox="1"/>
          <p:nvPr>
            <p:ph idx="1" type="subTitle"/>
          </p:nvPr>
        </p:nvSpPr>
        <p:spPr>
          <a:xfrm>
            <a:off x="1481328" y="2700338"/>
            <a:ext cx="6400800" cy="1314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lt1"/>
              </a:buClr>
              <a:buSzPts val="3200"/>
              <a:buNone/>
            </a:pPr>
            <a:r>
              <a:t/>
            </a:r>
            <a:endParaRPr/>
          </a:p>
          <a:p>
            <a:pPr indent="0" lvl="0" marL="0" rtl="0" algn="ctr">
              <a:spcBef>
                <a:spcPts val="640"/>
              </a:spcBef>
              <a:spcAft>
                <a:spcPts val="0"/>
              </a:spcAft>
              <a:buClr>
                <a:schemeClr val="lt1"/>
              </a:buClr>
              <a:buSzPts val="3200"/>
              <a:buNone/>
            </a:pPr>
            <a:r>
              <a:rPr lang="en"/>
              <a:t>First Year Orientation</a:t>
            </a:r>
            <a:endParaRPr/>
          </a:p>
          <a:p>
            <a:pPr indent="0" lvl="0" marL="0" rtl="0" algn="ctr">
              <a:spcBef>
                <a:spcPts val="640"/>
              </a:spcBef>
              <a:spcAft>
                <a:spcPts val="0"/>
              </a:spcAft>
              <a:buClr>
                <a:schemeClr val="lt1"/>
              </a:buClr>
              <a:buSzPts val="3200"/>
              <a:buNone/>
            </a:pPr>
            <a:r>
              <a:rPr lang="en"/>
              <a:t>June 2020</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p46"/>
          <p:cNvSpPr txBox="1"/>
          <p:nvPr>
            <p:ph type="ctrTitle"/>
          </p:nvPr>
        </p:nvSpPr>
        <p:spPr>
          <a:xfrm>
            <a:off x="267100" y="52975"/>
            <a:ext cx="8440500" cy="1673700"/>
          </a:xfrm>
          <a:prstGeom prst="rect">
            <a:avLst/>
          </a:prstGeom>
          <a:noFill/>
          <a:ln>
            <a:noFill/>
          </a:ln>
        </p:spPr>
        <p:txBody>
          <a:bodyPr anchorCtr="0" anchor="ctr" bIns="45700" lIns="91425" spcFirstLastPara="1" rIns="91425" wrap="square" tIns="45700">
            <a:noAutofit/>
          </a:bodyPr>
          <a:lstStyle/>
          <a:p>
            <a:pPr indent="0" lvl="0" marL="0" marR="190500" rtl="0" algn="ctr">
              <a:lnSpc>
                <a:spcPct val="115000"/>
              </a:lnSpc>
              <a:spcBef>
                <a:spcPts val="800"/>
              </a:spcBef>
              <a:spcAft>
                <a:spcPts val="1400"/>
              </a:spcAft>
              <a:buNone/>
            </a:pPr>
            <a:r>
              <a:rPr lang="en" sz="2700">
                <a:solidFill>
                  <a:srgbClr val="000000"/>
                </a:solidFill>
                <a:highlight>
                  <a:srgbClr val="FFFFFF"/>
                </a:highlight>
                <a:latin typeface="Impact"/>
                <a:ea typeface="Impact"/>
                <a:cs typeface="Impact"/>
                <a:sym typeface="Impact"/>
              </a:rPr>
              <a:t> Recommendations for First-Generation College Students</a:t>
            </a:r>
            <a:endParaRPr sz="2700">
              <a:solidFill>
                <a:srgbClr val="000000"/>
              </a:solidFill>
              <a:highlight>
                <a:srgbClr val="FFFFFF"/>
              </a:highlight>
              <a:latin typeface="Impact"/>
              <a:ea typeface="Impact"/>
              <a:cs typeface="Impact"/>
              <a:sym typeface="Impact"/>
            </a:endParaRPr>
          </a:p>
        </p:txBody>
      </p:sp>
      <p:sp>
        <p:nvSpPr>
          <p:cNvPr id="204" name="Google Shape;204;p46"/>
          <p:cNvSpPr txBox="1"/>
          <p:nvPr>
            <p:ph idx="1" type="subTitle"/>
          </p:nvPr>
        </p:nvSpPr>
        <p:spPr>
          <a:xfrm>
            <a:off x="4005072" y="6384798"/>
            <a:ext cx="6400800" cy="1314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lt1"/>
              </a:buClr>
              <a:buSzPts val="2000"/>
              <a:buNone/>
            </a:pPr>
            <a:r>
              <a:rPr lang="en" sz="2000"/>
              <a:t>Top Ten Things You Need to Know about the Center for Student Success (CSS)</a:t>
            </a:r>
            <a:endParaRPr i="1" sz="2000">
              <a:solidFill>
                <a:srgbClr val="00682F"/>
              </a:solidFill>
            </a:endParaRPr>
          </a:p>
        </p:txBody>
      </p:sp>
      <p:sp>
        <p:nvSpPr>
          <p:cNvPr id="205" name="Google Shape;205;p46"/>
          <p:cNvSpPr txBox="1"/>
          <p:nvPr/>
        </p:nvSpPr>
        <p:spPr>
          <a:xfrm>
            <a:off x="267100" y="1249125"/>
            <a:ext cx="5468400" cy="3086100"/>
          </a:xfrm>
          <a:prstGeom prst="rect">
            <a:avLst/>
          </a:prstGeom>
          <a:noFill/>
          <a:ln>
            <a:noFill/>
          </a:ln>
        </p:spPr>
        <p:txBody>
          <a:bodyPr anchorCtr="0" anchor="t" bIns="91425" lIns="91425" spcFirstLastPara="1" rIns="91425" wrap="square" tIns="91425">
            <a:noAutofit/>
          </a:bodyPr>
          <a:lstStyle/>
          <a:p>
            <a:pPr indent="0" lvl="0" marL="457200" marR="190500" rtl="0" algn="ctr">
              <a:lnSpc>
                <a:spcPct val="115000"/>
              </a:lnSpc>
              <a:spcBef>
                <a:spcPts val="800"/>
              </a:spcBef>
              <a:spcAft>
                <a:spcPts val="0"/>
              </a:spcAft>
              <a:buNone/>
            </a:pPr>
            <a:r>
              <a:rPr b="1" lang="en" sz="3600">
                <a:solidFill>
                  <a:srgbClr val="2F2F2F"/>
                </a:solidFill>
              </a:rPr>
              <a:t> </a:t>
            </a:r>
            <a:r>
              <a:rPr b="1" lang="en" sz="3300">
                <a:solidFill>
                  <a:srgbClr val="38761D"/>
                </a:solidFill>
              </a:rPr>
              <a:t>Make sure to check out the ABCs of College on Moodle</a:t>
            </a:r>
            <a:r>
              <a:rPr b="1" lang="en" sz="2000">
                <a:solidFill>
                  <a:srgbClr val="2F2F2F"/>
                </a:solidFill>
              </a:rPr>
              <a:t> </a:t>
            </a:r>
            <a:endParaRPr b="1" sz="2000">
              <a:solidFill>
                <a:srgbClr val="2F2F2F"/>
              </a:solidFill>
            </a:endParaRPr>
          </a:p>
          <a:p>
            <a:pPr indent="0" lvl="0" marL="457200" marR="190500" rtl="0" algn="ctr">
              <a:lnSpc>
                <a:spcPct val="115000"/>
              </a:lnSpc>
              <a:spcBef>
                <a:spcPts val="1400"/>
              </a:spcBef>
              <a:spcAft>
                <a:spcPts val="1400"/>
              </a:spcAft>
              <a:buNone/>
            </a:pPr>
            <a:r>
              <a:rPr b="1" lang="en" sz="2000">
                <a:solidFill>
                  <a:srgbClr val="2F2F2F"/>
                </a:solidFill>
              </a:rPr>
              <a:t>(under the Additional Info and Resources Section)</a:t>
            </a:r>
            <a:endParaRPr b="1" sz="3000">
              <a:solidFill>
                <a:srgbClr val="2F2F2F"/>
              </a:solidFill>
            </a:endParaRPr>
          </a:p>
        </p:txBody>
      </p:sp>
      <p:pic>
        <p:nvPicPr>
          <p:cNvPr id="206" name="Google Shape;206;p46"/>
          <p:cNvPicPr preferRelativeResize="0"/>
          <p:nvPr/>
        </p:nvPicPr>
        <p:blipFill>
          <a:blip r:embed="rId3">
            <a:alphaModFix/>
          </a:blip>
          <a:stretch>
            <a:fillRect/>
          </a:stretch>
        </p:blipFill>
        <p:spPr>
          <a:xfrm>
            <a:off x="5735507" y="1642300"/>
            <a:ext cx="3272509" cy="18589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0" name="Shape 210"/>
        <p:cNvGrpSpPr/>
        <p:nvPr/>
      </p:nvGrpSpPr>
      <p:grpSpPr>
        <a:xfrm>
          <a:off x="0" y="0"/>
          <a:ext cx="0" cy="0"/>
          <a:chOff x="0" y="0"/>
          <a:chExt cx="0" cy="0"/>
        </a:xfrm>
      </p:grpSpPr>
      <p:sp>
        <p:nvSpPr>
          <p:cNvPr id="211" name="Google Shape;211;p47"/>
          <p:cNvSpPr txBox="1"/>
          <p:nvPr>
            <p:ph type="ctrTitle"/>
          </p:nvPr>
        </p:nvSpPr>
        <p:spPr>
          <a:xfrm>
            <a:off x="267100" y="52975"/>
            <a:ext cx="8440500" cy="1673700"/>
          </a:xfrm>
          <a:prstGeom prst="rect">
            <a:avLst/>
          </a:prstGeom>
          <a:noFill/>
          <a:ln>
            <a:noFill/>
          </a:ln>
        </p:spPr>
        <p:txBody>
          <a:bodyPr anchorCtr="0" anchor="ctr" bIns="45700" lIns="91425" spcFirstLastPara="1" rIns="91425" wrap="square" tIns="45700">
            <a:noAutofit/>
          </a:bodyPr>
          <a:lstStyle/>
          <a:p>
            <a:pPr indent="0" lvl="0" marL="0" marR="190500" rtl="0" algn="ctr">
              <a:lnSpc>
                <a:spcPct val="115000"/>
              </a:lnSpc>
              <a:spcBef>
                <a:spcPts val="800"/>
              </a:spcBef>
              <a:spcAft>
                <a:spcPts val="1400"/>
              </a:spcAft>
              <a:buNone/>
            </a:pPr>
            <a:r>
              <a:rPr lang="en" sz="2700">
                <a:solidFill>
                  <a:srgbClr val="000000"/>
                </a:solidFill>
                <a:highlight>
                  <a:srgbClr val="FFFFFF"/>
                </a:highlight>
                <a:latin typeface="Impact"/>
                <a:ea typeface="Impact"/>
                <a:cs typeface="Impact"/>
                <a:sym typeface="Impact"/>
              </a:rPr>
              <a:t> Recommendations for First-Generation College Students</a:t>
            </a:r>
            <a:endParaRPr sz="2700">
              <a:solidFill>
                <a:srgbClr val="000000"/>
              </a:solidFill>
              <a:highlight>
                <a:srgbClr val="FFFFFF"/>
              </a:highlight>
              <a:latin typeface="Impact"/>
              <a:ea typeface="Impact"/>
              <a:cs typeface="Impact"/>
              <a:sym typeface="Impact"/>
            </a:endParaRPr>
          </a:p>
        </p:txBody>
      </p:sp>
      <p:sp>
        <p:nvSpPr>
          <p:cNvPr id="212" name="Google Shape;212;p47"/>
          <p:cNvSpPr txBox="1"/>
          <p:nvPr>
            <p:ph idx="1" type="subTitle"/>
          </p:nvPr>
        </p:nvSpPr>
        <p:spPr>
          <a:xfrm>
            <a:off x="4005072" y="6384798"/>
            <a:ext cx="6400800" cy="1314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lt1"/>
              </a:buClr>
              <a:buSzPts val="2000"/>
              <a:buNone/>
            </a:pPr>
            <a:r>
              <a:rPr lang="en" sz="2000"/>
              <a:t>Top Ten Things You Need to Know about the Center for Student Success (CSS)</a:t>
            </a:r>
            <a:endParaRPr i="1" sz="2000">
              <a:solidFill>
                <a:srgbClr val="00682F"/>
              </a:solidFill>
            </a:endParaRPr>
          </a:p>
        </p:txBody>
      </p:sp>
      <p:sp>
        <p:nvSpPr>
          <p:cNvPr id="213" name="Google Shape;213;p47"/>
          <p:cNvSpPr txBox="1"/>
          <p:nvPr/>
        </p:nvSpPr>
        <p:spPr>
          <a:xfrm>
            <a:off x="917950" y="1349600"/>
            <a:ext cx="7138800" cy="1935000"/>
          </a:xfrm>
          <a:prstGeom prst="rect">
            <a:avLst/>
          </a:prstGeom>
          <a:noFill/>
          <a:ln>
            <a:noFill/>
          </a:ln>
        </p:spPr>
        <p:txBody>
          <a:bodyPr anchorCtr="0" anchor="t" bIns="91425" lIns="91425" spcFirstLastPara="1" rIns="91425" wrap="square" tIns="91425">
            <a:noAutofit/>
          </a:bodyPr>
          <a:lstStyle/>
          <a:p>
            <a:pPr indent="0" lvl="0" marL="457200" marR="190500" rtl="0" algn="ctr">
              <a:lnSpc>
                <a:spcPct val="115000"/>
              </a:lnSpc>
              <a:spcBef>
                <a:spcPts val="800"/>
              </a:spcBef>
              <a:spcAft>
                <a:spcPts val="0"/>
              </a:spcAft>
              <a:buNone/>
            </a:pPr>
            <a:r>
              <a:rPr b="1" lang="en" sz="4300">
                <a:solidFill>
                  <a:srgbClr val="2F2F2F"/>
                </a:solidFill>
              </a:rPr>
              <a:t> </a:t>
            </a:r>
            <a:r>
              <a:rPr b="1" lang="en" sz="4300">
                <a:solidFill>
                  <a:srgbClr val="38761D"/>
                </a:solidFill>
              </a:rPr>
              <a:t>Q &amp; A Time!</a:t>
            </a:r>
            <a:endParaRPr b="1" sz="4300">
              <a:solidFill>
                <a:srgbClr val="38761D"/>
              </a:solidFill>
            </a:endParaRPr>
          </a:p>
          <a:p>
            <a:pPr indent="0" lvl="0" marL="457200" marR="190500" rtl="0" algn="ctr">
              <a:lnSpc>
                <a:spcPct val="115000"/>
              </a:lnSpc>
              <a:spcBef>
                <a:spcPts val="1400"/>
              </a:spcBef>
              <a:spcAft>
                <a:spcPts val="0"/>
              </a:spcAft>
              <a:buNone/>
            </a:pPr>
            <a:r>
              <a:rPr b="1" lang="en" sz="3000">
                <a:solidFill>
                  <a:srgbClr val="2F2F2F"/>
                </a:solidFill>
              </a:rPr>
              <a:t>Or email us at </a:t>
            </a:r>
            <a:r>
              <a:rPr b="1" lang="en" sz="3000" u="sng">
                <a:solidFill>
                  <a:schemeClr val="hlink"/>
                </a:solidFill>
                <a:hlinkClick r:id="rId3"/>
              </a:rPr>
              <a:t>CSS@Peace.Edu</a:t>
            </a:r>
            <a:endParaRPr b="1" sz="3000">
              <a:solidFill>
                <a:srgbClr val="2F2F2F"/>
              </a:solidFill>
            </a:endParaRPr>
          </a:p>
          <a:p>
            <a:pPr indent="0" lvl="0" marL="457200" marR="190500" rtl="0" algn="ctr">
              <a:lnSpc>
                <a:spcPct val="115000"/>
              </a:lnSpc>
              <a:spcBef>
                <a:spcPts val="1400"/>
              </a:spcBef>
              <a:spcAft>
                <a:spcPts val="1400"/>
              </a:spcAft>
              <a:buNone/>
            </a:pPr>
            <a:r>
              <a:rPr b="1" lang="en" sz="3000">
                <a:solidFill>
                  <a:srgbClr val="2F2F2F"/>
                </a:solidFill>
              </a:rPr>
              <a:t>Ma</a:t>
            </a:r>
            <a:endParaRPr b="1" sz="3000">
              <a:solidFill>
                <a:srgbClr val="2F2F2F"/>
              </a:solidFill>
            </a:endParaRPr>
          </a:p>
        </p:txBody>
      </p:sp>
      <p:pic>
        <p:nvPicPr>
          <p:cNvPr id="214" name="Google Shape;214;p47"/>
          <p:cNvPicPr preferRelativeResize="0"/>
          <p:nvPr/>
        </p:nvPicPr>
        <p:blipFill>
          <a:blip r:embed="rId4">
            <a:alphaModFix/>
          </a:blip>
          <a:stretch>
            <a:fillRect/>
          </a:stretch>
        </p:blipFill>
        <p:spPr>
          <a:xfrm>
            <a:off x="3729500" y="3284600"/>
            <a:ext cx="1314600" cy="13146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Google Shape;138;p38"/>
          <p:cNvSpPr txBox="1"/>
          <p:nvPr>
            <p:ph type="ctrTitle"/>
          </p:nvPr>
        </p:nvSpPr>
        <p:spPr>
          <a:xfrm>
            <a:off x="317725" y="371375"/>
            <a:ext cx="8440500" cy="1673700"/>
          </a:xfrm>
          <a:prstGeom prst="rect">
            <a:avLst/>
          </a:prstGeom>
          <a:noFill/>
          <a:ln>
            <a:noFill/>
          </a:ln>
        </p:spPr>
        <p:txBody>
          <a:bodyPr anchorCtr="0" anchor="ctr" bIns="45700" lIns="91425" spcFirstLastPara="1" rIns="91425" wrap="square" tIns="45700">
            <a:noAutofit/>
          </a:bodyPr>
          <a:lstStyle/>
          <a:p>
            <a:pPr indent="0" lvl="0" marL="0" marR="190500" rtl="0" algn="ctr">
              <a:lnSpc>
                <a:spcPct val="115000"/>
              </a:lnSpc>
              <a:spcBef>
                <a:spcPts val="800"/>
              </a:spcBef>
              <a:spcAft>
                <a:spcPts val="1400"/>
              </a:spcAft>
              <a:buNone/>
            </a:pPr>
            <a:r>
              <a:rPr lang="en" sz="2700">
                <a:solidFill>
                  <a:srgbClr val="000000"/>
                </a:solidFill>
                <a:highlight>
                  <a:srgbClr val="FFFFFF"/>
                </a:highlight>
                <a:latin typeface="Impact"/>
                <a:ea typeface="Impact"/>
                <a:cs typeface="Impact"/>
                <a:sym typeface="Impact"/>
              </a:rPr>
              <a:t> Recommendations for First-Generation College Students</a:t>
            </a:r>
            <a:endParaRPr sz="2700">
              <a:solidFill>
                <a:srgbClr val="000000"/>
              </a:solidFill>
              <a:highlight>
                <a:srgbClr val="FFFFFF"/>
              </a:highlight>
              <a:latin typeface="Impact"/>
              <a:ea typeface="Impact"/>
              <a:cs typeface="Impact"/>
              <a:sym typeface="Impact"/>
            </a:endParaRPr>
          </a:p>
        </p:txBody>
      </p:sp>
      <p:sp>
        <p:nvSpPr>
          <p:cNvPr id="139" name="Google Shape;139;p38"/>
          <p:cNvSpPr txBox="1"/>
          <p:nvPr>
            <p:ph idx="1" type="subTitle"/>
          </p:nvPr>
        </p:nvSpPr>
        <p:spPr>
          <a:xfrm>
            <a:off x="4005072" y="6384798"/>
            <a:ext cx="6400800" cy="1314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lt1"/>
              </a:buClr>
              <a:buSzPts val="2000"/>
              <a:buNone/>
            </a:pPr>
            <a:r>
              <a:rPr lang="en" sz="2000"/>
              <a:t>Top Ten Things You Need to Know about the Center for Student Success (CSS)</a:t>
            </a:r>
            <a:endParaRPr i="1" sz="2000">
              <a:solidFill>
                <a:srgbClr val="00682F"/>
              </a:solidFill>
            </a:endParaRPr>
          </a:p>
        </p:txBody>
      </p:sp>
      <p:sp>
        <p:nvSpPr>
          <p:cNvPr id="140" name="Google Shape;140;p38"/>
          <p:cNvSpPr txBox="1"/>
          <p:nvPr/>
        </p:nvSpPr>
        <p:spPr>
          <a:xfrm>
            <a:off x="0" y="1763875"/>
            <a:ext cx="9144000" cy="1129500"/>
          </a:xfrm>
          <a:prstGeom prst="rect">
            <a:avLst/>
          </a:prstGeom>
          <a:noFill/>
          <a:ln>
            <a:noFill/>
          </a:ln>
        </p:spPr>
        <p:txBody>
          <a:bodyPr anchorCtr="0" anchor="t" bIns="91425" lIns="91425" spcFirstLastPara="1" rIns="91425" wrap="square" tIns="91425">
            <a:noAutofit/>
          </a:bodyPr>
          <a:lstStyle/>
          <a:p>
            <a:pPr indent="0" lvl="0" marL="457200" marR="190500" rtl="0" algn="l">
              <a:lnSpc>
                <a:spcPct val="115000"/>
              </a:lnSpc>
              <a:spcBef>
                <a:spcPts val="800"/>
              </a:spcBef>
              <a:spcAft>
                <a:spcPts val="1400"/>
              </a:spcAft>
              <a:buNone/>
            </a:pPr>
            <a:r>
              <a:rPr b="1" lang="en" sz="2400">
                <a:solidFill>
                  <a:srgbClr val="38761D"/>
                </a:solidFill>
              </a:rPr>
              <a:t>Attend and Actively Engage in Orientation and Pathways </a:t>
            </a:r>
            <a:endParaRPr sz="2600">
              <a:solidFill>
                <a:srgbClr val="38761D"/>
              </a:solidFill>
              <a:latin typeface="Open Sans"/>
              <a:ea typeface="Open Sans"/>
              <a:cs typeface="Open Sans"/>
              <a:sym typeface="Open Sans"/>
            </a:endParaRPr>
          </a:p>
        </p:txBody>
      </p:sp>
      <p:pic>
        <p:nvPicPr>
          <p:cNvPr id="141" name="Google Shape;141;p38"/>
          <p:cNvPicPr preferRelativeResize="0"/>
          <p:nvPr/>
        </p:nvPicPr>
        <p:blipFill>
          <a:blip r:embed="rId3">
            <a:alphaModFix/>
          </a:blip>
          <a:stretch>
            <a:fillRect/>
          </a:stretch>
        </p:blipFill>
        <p:spPr>
          <a:xfrm>
            <a:off x="532025" y="3015450"/>
            <a:ext cx="1971743" cy="1725275"/>
          </a:xfrm>
          <a:prstGeom prst="rect">
            <a:avLst/>
          </a:prstGeom>
          <a:noFill/>
          <a:ln cap="flat" cmpd="sng" w="28575">
            <a:solidFill>
              <a:srgbClr val="38761D"/>
            </a:solidFill>
            <a:prstDash val="solid"/>
            <a:round/>
            <a:headEnd len="sm" w="sm" type="none"/>
            <a:tailEnd len="sm" w="sm" type="none"/>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5" name="Shape 145"/>
        <p:cNvGrpSpPr/>
        <p:nvPr/>
      </p:nvGrpSpPr>
      <p:grpSpPr>
        <a:xfrm>
          <a:off x="0" y="0"/>
          <a:ext cx="0" cy="0"/>
          <a:chOff x="0" y="0"/>
          <a:chExt cx="0" cy="0"/>
        </a:xfrm>
      </p:grpSpPr>
      <p:sp>
        <p:nvSpPr>
          <p:cNvPr id="146" name="Google Shape;146;p39"/>
          <p:cNvSpPr txBox="1"/>
          <p:nvPr>
            <p:ph type="ctrTitle"/>
          </p:nvPr>
        </p:nvSpPr>
        <p:spPr>
          <a:xfrm>
            <a:off x="317725" y="371375"/>
            <a:ext cx="8440500" cy="1673700"/>
          </a:xfrm>
          <a:prstGeom prst="rect">
            <a:avLst/>
          </a:prstGeom>
          <a:noFill/>
          <a:ln>
            <a:noFill/>
          </a:ln>
        </p:spPr>
        <p:txBody>
          <a:bodyPr anchorCtr="0" anchor="ctr" bIns="45700" lIns="91425" spcFirstLastPara="1" rIns="91425" wrap="square" tIns="45700">
            <a:noAutofit/>
          </a:bodyPr>
          <a:lstStyle/>
          <a:p>
            <a:pPr indent="0" lvl="0" marL="0" marR="190500" rtl="0" algn="ctr">
              <a:lnSpc>
                <a:spcPct val="115000"/>
              </a:lnSpc>
              <a:spcBef>
                <a:spcPts val="800"/>
              </a:spcBef>
              <a:spcAft>
                <a:spcPts val="1400"/>
              </a:spcAft>
              <a:buNone/>
            </a:pPr>
            <a:r>
              <a:rPr lang="en" sz="2700">
                <a:solidFill>
                  <a:srgbClr val="000000"/>
                </a:solidFill>
                <a:highlight>
                  <a:srgbClr val="FFFFFF"/>
                </a:highlight>
                <a:latin typeface="Impact"/>
                <a:ea typeface="Impact"/>
                <a:cs typeface="Impact"/>
                <a:sym typeface="Impact"/>
              </a:rPr>
              <a:t> Recommendations for First-Generation College Students</a:t>
            </a:r>
            <a:endParaRPr sz="2700">
              <a:solidFill>
                <a:srgbClr val="000000"/>
              </a:solidFill>
              <a:highlight>
                <a:srgbClr val="FFFFFF"/>
              </a:highlight>
              <a:latin typeface="Impact"/>
              <a:ea typeface="Impact"/>
              <a:cs typeface="Impact"/>
              <a:sym typeface="Impact"/>
            </a:endParaRPr>
          </a:p>
        </p:txBody>
      </p:sp>
      <p:sp>
        <p:nvSpPr>
          <p:cNvPr id="147" name="Google Shape;147;p39"/>
          <p:cNvSpPr txBox="1"/>
          <p:nvPr>
            <p:ph idx="1" type="subTitle"/>
          </p:nvPr>
        </p:nvSpPr>
        <p:spPr>
          <a:xfrm>
            <a:off x="4005072" y="6384798"/>
            <a:ext cx="6400800" cy="1314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lt1"/>
              </a:buClr>
              <a:buSzPts val="2000"/>
              <a:buNone/>
            </a:pPr>
            <a:r>
              <a:rPr lang="en" sz="2000"/>
              <a:t>Top Ten Things You Need to Know about the Center for Student Success (CSS)</a:t>
            </a:r>
            <a:endParaRPr i="1" sz="2000">
              <a:solidFill>
                <a:srgbClr val="00682F"/>
              </a:solidFill>
            </a:endParaRPr>
          </a:p>
        </p:txBody>
      </p:sp>
      <p:sp>
        <p:nvSpPr>
          <p:cNvPr id="148" name="Google Shape;148;p39"/>
          <p:cNvSpPr txBox="1"/>
          <p:nvPr/>
        </p:nvSpPr>
        <p:spPr>
          <a:xfrm>
            <a:off x="743400" y="1928100"/>
            <a:ext cx="7657200" cy="832800"/>
          </a:xfrm>
          <a:prstGeom prst="rect">
            <a:avLst/>
          </a:prstGeom>
          <a:noFill/>
          <a:ln>
            <a:noFill/>
          </a:ln>
        </p:spPr>
        <p:txBody>
          <a:bodyPr anchorCtr="0" anchor="t" bIns="91425" lIns="91425" spcFirstLastPara="1" rIns="91425" wrap="square" tIns="91425">
            <a:noAutofit/>
          </a:bodyPr>
          <a:lstStyle/>
          <a:p>
            <a:pPr indent="0" lvl="0" marL="457200" marR="190500" rtl="0" algn="ctr">
              <a:lnSpc>
                <a:spcPct val="115000"/>
              </a:lnSpc>
              <a:spcBef>
                <a:spcPts val="800"/>
              </a:spcBef>
              <a:spcAft>
                <a:spcPts val="1400"/>
              </a:spcAft>
              <a:buNone/>
            </a:pPr>
            <a:r>
              <a:rPr b="1" lang="en" sz="2000">
                <a:solidFill>
                  <a:srgbClr val="38761D"/>
                </a:solidFill>
              </a:rPr>
              <a:t> Know your instructors and make sure they know you!</a:t>
            </a:r>
            <a:endParaRPr sz="2200">
              <a:solidFill>
                <a:srgbClr val="38761D"/>
              </a:solidFill>
              <a:latin typeface="Open Sans"/>
              <a:ea typeface="Open Sans"/>
              <a:cs typeface="Open Sans"/>
              <a:sym typeface="Open Sans"/>
            </a:endParaRPr>
          </a:p>
        </p:txBody>
      </p:sp>
      <p:pic>
        <p:nvPicPr>
          <p:cNvPr id="149" name="Google Shape;149;p39"/>
          <p:cNvPicPr preferRelativeResize="0"/>
          <p:nvPr/>
        </p:nvPicPr>
        <p:blipFill>
          <a:blip r:embed="rId3">
            <a:alphaModFix/>
          </a:blip>
          <a:stretch>
            <a:fillRect/>
          </a:stretch>
        </p:blipFill>
        <p:spPr>
          <a:xfrm>
            <a:off x="5873825" y="2760900"/>
            <a:ext cx="2559075" cy="14151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Google Shape;154;p40"/>
          <p:cNvSpPr txBox="1"/>
          <p:nvPr>
            <p:ph type="ctrTitle"/>
          </p:nvPr>
        </p:nvSpPr>
        <p:spPr>
          <a:xfrm>
            <a:off x="317725" y="371375"/>
            <a:ext cx="8440500" cy="1673700"/>
          </a:xfrm>
          <a:prstGeom prst="rect">
            <a:avLst/>
          </a:prstGeom>
          <a:noFill/>
          <a:ln>
            <a:noFill/>
          </a:ln>
        </p:spPr>
        <p:txBody>
          <a:bodyPr anchorCtr="0" anchor="ctr" bIns="45700" lIns="91425" spcFirstLastPara="1" rIns="91425" wrap="square" tIns="45700">
            <a:noAutofit/>
          </a:bodyPr>
          <a:lstStyle/>
          <a:p>
            <a:pPr indent="0" lvl="0" marL="0" marR="190500" rtl="0" algn="ctr">
              <a:lnSpc>
                <a:spcPct val="115000"/>
              </a:lnSpc>
              <a:spcBef>
                <a:spcPts val="800"/>
              </a:spcBef>
              <a:spcAft>
                <a:spcPts val="1400"/>
              </a:spcAft>
              <a:buNone/>
            </a:pPr>
            <a:r>
              <a:rPr lang="en" sz="2700">
                <a:solidFill>
                  <a:srgbClr val="000000"/>
                </a:solidFill>
                <a:highlight>
                  <a:srgbClr val="FFFFFF"/>
                </a:highlight>
                <a:latin typeface="Impact"/>
                <a:ea typeface="Impact"/>
                <a:cs typeface="Impact"/>
                <a:sym typeface="Impact"/>
              </a:rPr>
              <a:t> Recommendations for First-Generation College Students</a:t>
            </a:r>
            <a:endParaRPr sz="2700">
              <a:solidFill>
                <a:srgbClr val="000000"/>
              </a:solidFill>
              <a:highlight>
                <a:srgbClr val="FFFFFF"/>
              </a:highlight>
              <a:latin typeface="Impact"/>
              <a:ea typeface="Impact"/>
              <a:cs typeface="Impact"/>
              <a:sym typeface="Impact"/>
            </a:endParaRPr>
          </a:p>
        </p:txBody>
      </p:sp>
      <p:sp>
        <p:nvSpPr>
          <p:cNvPr id="155" name="Google Shape;155;p40"/>
          <p:cNvSpPr txBox="1"/>
          <p:nvPr>
            <p:ph idx="1" type="subTitle"/>
          </p:nvPr>
        </p:nvSpPr>
        <p:spPr>
          <a:xfrm>
            <a:off x="4005072" y="6384798"/>
            <a:ext cx="6400800" cy="1314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lt1"/>
              </a:buClr>
              <a:buSzPts val="2000"/>
              <a:buNone/>
            </a:pPr>
            <a:r>
              <a:rPr lang="en" sz="2000"/>
              <a:t>Top Ten Things You Need to Know about the Center for Student Success (CSS)</a:t>
            </a:r>
            <a:endParaRPr i="1" sz="2000">
              <a:solidFill>
                <a:srgbClr val="00682F"/>
              </a:solidFill>
            </a:endParaRPr>
          </a:p>
        </p:txBody>
      </p:sp>
      <p:sp>
        <p:nvSpPr>
          <p:cNvPr id="156" name="Google Shape;156;p40"/>
          <p:cNvSpPr txBox="1"/>
          <p:nvPr/>
        </p:nvSpPr>
        <p:spPr>
          <a:xfrm>
            <a:off x="1002600" y="1594700"/>
            <a:ext cx="7138800" cy="832800"/>
          </a:xfrm>
          <a:prstGeom prst="rect">
            <a:avLst/>
          </a:prstGeom>
          <a:noFill/>
          <a:ln>
            <a:noFill/>
          </a:ln>
        </p:spPr>
        <p:txBody>
          <a:bodyPr anchorCtr="0" anchor="t" bIns="91425" lIns="91425" spcFirstLastPara="1" rIns="91425" wrap="square" tIns="91425">
            <a:noAutofit/>
          </a:bodyPr>
          <a:lstStyle/>
          <a:p>
            <a:pPr indent="0" lvl="0" marL="457200" marR="190500" rtl="0" algn="ctr">
              <a:lnSpc>
                <a:spcPct val="115000"/>
              </a:lnSpc>
              <a:spcBef>
                <a:spcPts val="800"/>
              </a:spcBef>
              <a:spcAft>
                <a:spcPts val="1400"/>
              </a:spcAft>
              <a:buNone/>
            </a:pPr>
            <a:r>
              <a:rPr b="1" lang="en" sz="2300">
                <a:solidFill>
                  <a:srgbClr val="38761D"/>
                </a:solidFill>
              </a:rPr>
              <a:t> </a:t>
            </a:r>
            <a:r>
              <a:rPr b="1" lang="en" sz="2300">
                <a:solidFill>
                  <a:srgbClr val="38761D"/>
                </a:solidFill>
              </a:rPr>
              <a:t>Utilize Campus Resources</a:t>
            </a:r>
            <a:r>
              <a:rPr b="1" lang="en" sz="2300">
                <a:solidFill>
                  <a:srgbClr val="2F2F2F"/>
                </a:solidFill>
              </a:rPr>
              <a:t> </a:t>
            </a:r>
            <a:endParaRPr sz="2500">
              <a:latin typeface="Open Sans"/>
              <a:ea typeface="Open Sans"/>
              <a:cs typeface="Open Sans"/>
              <a:sym typeface="Open Sans"/>
            </a:endParaRPr>
          </a:p>
        </p:txBody>
      </p:sp>
      <p:pic>
        <p:nvPicPr>
          <p:cNvPr id="157" name="Google Shape;157;p40"/>
          <p:cNvPicPr preferRelativeResize="0"/>
          <p:nvPr/>
        </p:nvPicPr>
        <p:blipFill>
          <a:blip r:embed="rId3">
            <a:alphaModFix/>
          </a:blip>
          <a:stretch>
            <a:fillRect/>
          </a:stretch>
        </p:blipFill>
        <p:spPr>
          <a:xfrm>
            <a:off x="3250750" y="2571750"/>
            <a:ext cx="2771775" cy="16478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1" name="Shape 161"/>
        <p:cNvGrpSpPr/>
        <p:nvPr/>
      </p:nvGrpSpPr>
      <p:grpSpPr>
        <a:xfrm>
          <a:off x="0" y="0"/>
          <a:ext cx="0" cy="0"/>
          <a:chOff x="0" y="0"/>
          <a:chExt cx="0" cy="0"/>
        </a:xfrm>
      </p:grpSpPr>
      <p:sp>
        <p:nvSpPr>
          <p:cNvPr id="162" name="Google Shape;162;p41"/>
          <p:cNvSpPr txBox="1"/>
          <p:nvPr>
            <p:ph type="ctrTitle"/>
          </p:nvPr>
        </p:nvSpPr>
        <p:spPr>
          <a:xfrm>
            <a:off x="317725" y="371375"/>
            <a:ext cx="8440500" cy="1673700"/>
          </a:xfrm>
          <a:prstGeom prst="rect">
            <a:avLst/>
          </a:prstGeom>
          <a:noFill/>
          <a:ln>
            <a:noFill/>
          </a:ln>
        </p:spPr>
        <p:txBody>
          <a:bodyPr anchorCtr="0" anchor="ctr" bIns="45700" lIns="91425" spcFirstLastPara="1" rIns="91425" wrap="square" tIns="45700">
            <a:noAutofit/>
          </a:bodyPr>
          <a:lstStyle/>
          <a:p>
            <a:pPr indent="0" lvl="0" marL="0" marR="190500" rtl="0" algn="ctr">
              <a:lnSpc>
                <a:spcPct val="115000"/>
              </a:lnSpc>
              <a:spcBef>
                <a:spcPts val="800"/>
              </a:spcBef>
              <a:spcAft>
                <a:spcPts val="1400"/>
              </a:spcAft>
              <a:buNone/>
            </a:pPr>
            <a:r>
              <a:rPr lang="en" sz="2700">
                <a:solidFill>
                  <a:srgbClr val="000000"/>
                </a:solidFill>
                <a:highlight>
                  <a:srgbClr val="FFFFFF"/>
                </a:highlight>
                <a:latin typeface="Impact"/>
                <a:ea typeface="Impact"/>
                <a:cs typeface="Impact"/>
                <a:sym typeface="Impact"/>
              </a:rPr>
              <a:t> Recommendations for First-Generation College Students</a:t>
            </a:r>
            <a:endParaRPr sz="2700">
              <a:solidFill>
                <a:srgbClr val="000000"/>
              </a:solidFill>
              <a:highlight>
                <a:srgbClr val="FFFFFF"/>
              </a:highlight>
              <a:latin typeface="Impact"/>
              <a:ea typeface="Impact"/>
              <a:cs typeface="Impact"/>
              <a:sym typeface="Impact"/>
            </a:endParaRPr>
          </a:p>
        </p:txBody>
      </p:sp>
      <p:sp>
        <p:nvSpPr>
          <p:cNvPr id="163" name="Google Shape;163;p41"/>
          <p:cNvSpPr txBox="1"/>
          <p:nvPr>
            <p:ph idx="1" type="subTitle"/>
          </p:nvPr>
        </p:nvSpPr>
        <p:spPr>
          <a:xfrm>
            <a:off x="4005072" y="6384798"/>
            <a:ext cx="6400800" cy="1314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lt1"/>
              </a:buClr>
              <a:buSzPts val="2000"/>
              <a:buNone/>
            </a:pPr>
            <a:r>
              <a:rPr lang="en" sz="2000"/>
              <a:t>Top Ten Things You Need to Know about the Center for Student Success (CSS)</a:t>
            </a:r>
            <a:endParaRPr i="1" sz="2000">
              <a:solidFill>
                <a:srgbClr val="00682F"/>
              </a:solidFill>
            </a:endParaRPr>
          </a:p>
        </p:txBody>
      </p:sp>
      <p:sp>
        <p:nvSpPr>
          <p:cNvPr id="164" name="Google Shape;164;p41"/>
          <p:cNvSpPr txBox="1"/>
          <p:nvPr/>
        </p:nvSpPr>
        <p:spPr>
          <a:xfrm>
            <a:off x="1839250" y="1986575"/>
            <a:ext cx="7138800" cy="1410300"/>
          </a:xfrm>
          <a:prstGeom prst="rect">
            <a:avLst/>
          </a:prstGeom>
          <a:noFill/>
          <a:ln>
            <a:noFill/>
          </a:ln>
        </p:spPr>
        <p:txBody>
          <a:bodyPr anchorCtr="0" anchor="t" bIns="91425" lIns="91425" spcFirstLastPara="1" rIns="91425" wrap="square" tIns="91425">
            <a:noAutofit/>
          </a:bodyPr>
          <a:lstStyle/>
          <a:p>
            <a:pPr indent="0" lvl="0" marL="457200" marR="190500" rtl="0" algn="l">
              <a:lnSpc>
                <a:spcPct val="115000"/>
              </a:lnSpc>
              <a:spcBef>
                <a:spcPts val="800"/>
              </a:spcBef>
              <a:spcAft>
                <a:spcPts val="0"/>
              </a:spcAft>
              <a:buNone/>
            </a:pPr>
            <a:r>
              <a:rPr b="1" lang="en" sz="2400">
                <a:solidFill>
                  <a:srgbClr val="2F2F2F"/>
                </a:solidFill>
              </a:rPr>
              <a:t> </a:t>
            </a:r>
            <a:r>
              <a:rPr b="1" lang="en" sz="2400">
                <a:solidFill>
                  <a:srgbClr val="38761D"/>
                </a:solidFill>
              </a:rPr>
              <a:t>Be Proactive:  Don’t wait to ask for help!</a:t>
            </a:r>
            <a:endParaRPr b="1" sz="2400">
              <a:solidFill>
                <a:srgbClr val="38761D"/>
              </a:solidFill>
            </a:endParaRPr>
          </a:p>
          <a:p>
            <a:pPr indent="0" lvl="0" marL="457200" marR="190500" rtl="0" algn="l">
              <a:lnSpc>
                <a:spcPct val="115000"/>
              </a:lnSpc>
              <a:spcBef>
                <a:spcPts val="1400"/>
              </a:spcBef>
              <a:spcAft>
                <a:spcPts val="1400"/>
              </a:spcAft>
              <a:buNone/>
            </a:pPr>
            <a:r>
              <a:rPr b="1" lang="en" sz="2400">
                <a:solidFill>
                  <a:srgbClr val="38761D"/>
                </a:solidFill>
              </a:rPr>
              <a:t>Don’t be </a:t>
            </a:r>
            <a:r>
              <a:rPr b="1" lang="en" sz="2400">
                <a:solidFill>
                  <a:srgbClr val="38761D"/>
                </a:solidFill>
              </a:rPr>
              <a:t>afraid</a:t>
            </a:r>
            <a:r>
              <a:rPr b="1" lang="en" sz="2400">
                <a:solidFill>
                  <a:srgbClr val="38761D"/>
                </a:solidFill>
              </a:rPr>
              <a:t> to ask questions</a:t>
            </a:r>
            <a:endParaRPr b="1" sz="2400">
              <a:solidFill>
                <a:srgbClr val="38761D"/>
              </a:solidFill>
            </a:endParaRPr>
          </a:p>
        </p:txBody>
      </p:sp>
      <p:pic>
        <p:nvPicPr>
          <p:cNvPr id="165" name="Google Shape;165;p41"/>
          <p:cNvPicPr preferRelativeResize="0"/>
          <p:nvPr/>
        </p:nvPicPr>
        <p:blipFill>
          <a:blip r:embed="rId3">
            <a:alphaModFix/>
          </a:blip>
          <a:stretch>
            <a:fillRect/>
          </a:stretch>
        </p:blipFill>
        <p:spPr>
          <a:xfrm>
            <a:off x="201400" y="2347200"/>
            <a:ext cx="1637840" cy="17254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Google Shape;170;p42"/>
          <p:cNvSpPr txBox="1"/>
          <p:nvPr>
            <p:ph type="ctrTitle"/>
          </p:nvPr>
        </p:nvSpPr>
        <p:spPr>
          <a:xfrm>
            <a:off x="317725" y="371375"/>
            <a:ext cx="8440500" cy="1673700"/>
          </a:xfrm>
          <a:prstGeom prst="rect">
            <a:avLst/>
          </a:prstGeom>
          <a:noFill/>
          <a:ln>
            <a:noFill/>
          </a:ln>
        </p:spPr>
        <p:txBody>
          <a:bodyPr anchorCtr="0" anchor="ctr" bIns="45700" lIns="91425" spcFirstLastPara="1" rIns="91425" wrap="square" tIns="45700">
            <a:noAutofit/>
          </a:bodyPr>
          <a:lstStyle/>
          <a:p>
            <a:pPr indent="0" lvl="0" marL="0" marR="190500" rtl="0" algn="ctr">
              <a:lnSpc>
                <a:spcPct val="115000"/>
              </a:lnSpc>
              <a:spcBef>
                <a:spcPts val="800"/>
              </a:spcBef>
              <a:spcAft>
                <a:spcPts val="1400"/>
              </a:spcAft>
              <a:buNone/>
            </a:pPr>
            <a:r>
              <a:rPr lang="en" sz="2700">
                <a:solidFill>
                  <a:srgbClr val="000000"/>
                </a:solidFill>
                <a:highlight>
                  <a:srgbClr val="FFFFFF"/>
                </a:highlight>
                <a:latin typeface="Impact"/>
                <a:ea typeface="Impact"/>
                <a:cs typeface="Impact"/>
                <a:sym typeface="Impact"/>
              </a:rPr>
              <a:t> Recommendations for First-Generation College Students</a:t>
            </a:r>
            <a:endParaRPr sz="2700">
              <a:solidFill>
                <a:srgbClr val="000000"/>
              </a:solidFill>
              <a:highlight>
                <a:srgbClr val="FFFFFF"/>
              </a:highlight>
              <a:latin typeface="Impact"/>
              <a:ea typeface="Impact"/>
              <a:cs typeface="Impact"/>
              <a:sym typeface="Impact"/>
            </a:endParaRPr>
          </a:p>
        </p:txBody>
      </p:sp>
      <p:sp>
        <p:nvSpPr>
          <p:cNvPr id="171" name="Google Shape;171;p42"/>
          <p:cNvSpPr txBox="1"/>
          <p:nvPr>
            <p:ph idx="1" type="subTitle"/>
          </p:nvPr>
        </p:nvSpPr>
        <p:spPr>
          <a:xfrm>
            <a:off x="4005072" y="6384798"/>
            <a:ext cx="6400800" cy="1314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lt1"/>
              </a:buClr>
              <a:buSzPts val="2000"/>
              <a:buNone/>
            </a:pPr>
            <a:r>
              <a:rPr lang="en" sz="2000"/>
              <a:t>Top Ten Things You Need to Know about the Center for Student Success (CSS)</a:t>
            </a:r>
            <a:endParaRPr i="1" sz="2000">
              <a:solidFill>
                <a:srgbClr val="00682F"/>
              </a:solidFill>
            </a:endParaRPr>
          </a:p>
        </p:txBody>
      </p:sp>
      <p:sp>
        <p:nvSpPr>
          <p:cNvPr id="172" name="Google Shape;172;p42"/>
          <p:cNvSpPr txBox="1"/>
          <p:nvPr/>
        </p:nvSpPr>
        <p:spPr>
          <a:xfrm>
            <a:off x="1002600" y="2232900"/>
            <a:ext cx="7138800" cy="832800"/>
          </a:xfrm>
          <a:prstGeom prst="rect">
            <a:avLst/>
          </a:prstGeom>
          <a:noFill/>
          <a:ln>
            <a:noFill/>
          </a:ln>
        </p:spPr>
        <p:txBody>
          <a:bodyPr anchorCtr="0" anchor="t" bIns="91425" lIns="91425" spcFirstLastPara="1" rIns="91425" wrap="square" tIns="91425">
            <a:noAutofit/>
          </a:bodyPr>
          <a:lstStyle/>
          <a:p>
            <a:pPr indent="0" lvl="0" marL="457200" marR="190500" rtl="0" algn="l">
              <a:lnSpc>
                <a:spcPct val="115000"/>
              </a:lnSpc>
              <a:spcBef>
                <a:spcPts val="800"/>
              </a:spcBef>
              <a:spcAft>
                <a:spcPts val="1400"/>
              </a:spcAft>
              <a:buNone/>
            </a:pPr>
            <a:r>
              <a:rPr b="1" lang="en" sz="3700">
                <a:solidFill>
                  <a:srgbClr val="38761D"/>
                </a:solidFill>
              </a:rPr>
              <a:t>Get involved!</a:t>
            </a:r>
            <a:endParaRPr sz="3900">
              <a:solidFill>
                <a:srgbClr val="38761D"/>
              </a:solidFill>
              <a:latin typeface="Open Sans"/>
              <a:ea typeface="Open Sans"/>
              <a:cs typeface="Open Sans"/>
              <a:sym typeface="Open Sans"/>
            </a:endParaRPr>
          </a:p>
        </p:txBody>
      </p:sp>
      <p:pic>
        <p:nvPicPr>
          <p:cNvPr id="173" name="Google Shape;173;p42"/>
          <p:cNvPicPr preferRelativeResize="0"/>
          <p:nvPr/>
        </p:nvPicPr>
        <p:blipFill>
          <a:blip r:embed="rId3">
            <a:alphaModFix/>
          </a:blip>
          <a:stretch>
            <a:fillRect/>
          </a:stretch>
        </p:blipFill>
        <p:spPr>
          <a:xfrm>
            <a:off x="6242274" y="1514450"/>
            <a:ext cx="2279825" cy="2269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7" name="Shape 177"/>
        <p:cNvGrpSpPr/>
        <p:nvPr/>
      </p:nvGrpSpPr>
      <p:grpSpPr>
        <a:xfrm>
          <a:off x="0" y="0"/>
          <a:ext cx="0" cy="0"/>
          <a:chOff x="0" y="0"/>
          <a:chExt cx="0" cy="0"/>
        </a:xfrm>
      </p:grpSpPr>
      <p:sp>
        <p:nvSpPr>
          <p:cNvPr id="178" name="Google Shape;178;p43"/>
          <p:cNvSpPr txBox="1"/>
          <p:nvPr>
            <p:ph type="ctrTitle"/>
          </p:nvPr>
        </p:nvSpPr>
        <p:spPr>
          <a:xfrm>
            <a:off x="317725" y="371375"/>
            <a:ext cx="8440500" cy="1673700"/>
          </a:xfrm>
          <a:prstGeom prst="rect">
            <a:avLst/>
          </a:prstGeom>
          <a:noFill/>
          <a:ln>
            <a:noFill/>
          </a:ln>
        </p:spPr>
        <p:txBody>
          <a:bodyPr anchorCtr="0" anchor="ctr" bIns="45700" lIns="91425" spcFirstLastPara="1" rIns="91425" wrap="square" tIns="45700">
            <a:noAutofit/>
          </a:bodyPr>
          <a:lstStyle/>
          <a:p>
            <a:pPr indent="0" lvl="0" marL="0" marR="190500" rtl="0" algn="ctr">
              <a:lnSpc>
                <a:spcPct val="115000"/>
              </a:lnSpc>
              <a:spcBef>
                <a:spcPts val="800"/>
              </a:spcBef>
              <a:spcAft>
                <a:spcPts val="1400"/>
              </a:spcAft>
              <a:buNone/>
            </a:pPr>
            <a:r>
              <a:rPr lang="en" sz="2700">
                <a:solidFill>
                  <a:srgbClr val="000000"/>
                </a:solidFill>
                <a:highlight>
                  <a:srgbClr val="FFFFFF"/>
                </a:highlight>
                <a:latin typeface="Impact"/>
                <a:ea typeface="Impact"/>
                <a:cs typeface="Impact"/>
                <a:sym typeface="Impact"/>
              </a:rPr>
              <a:t> Recommendations for First-Generation College Students</a:t>
            </a:r>
            <a:endParaRPr sz="2700">
              <a:solidFill>
                <a:srgbClr val="000000"/>
              </a:solidFill>
              <a:highlight>
                <a:srgbClr val="FFFFFF"/>
              </a:highlight>
              <a:latin typeface="Impact"/>
              <a:ea typeface="Impact"/>
              <a:cs typeface="Impact"/>
              <a:sym typeface="Impact"/>
            </a:endParaRPr>
          </a:p>
        </p:txBody>
      </p:sp>
      <p:sp>
        <p:nvSpPr>
          <p:cNvPr id="179" name="Google Shape;179;p43"/>
          <p:cNvSpPr txBox="1"/>
          <p:nvPr>
            <p:ph idx="1" type="subTitle"/>
          </p:nvPr>
        </p:nvSpPr>
        <p:spPr>
          <a:xfrm>
            <a:off x="4005072" y="6384798"/>
            <a:ext cx="6400800" cy="1314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lt1"/>
              </a:buClr>
              <a:buSzPts val="2000"/>
              <a:buNone/>
            </a:pPr>
            <a:r>
              <a:rPr lang="en" sz="2000"/>
              <a:t>Top Ten Things You Need to Know about the Center for Student Success (CSS)</a:t>
            </a:r>
            <a:endParaRPr i="1" sz="2000">
              <a:solidFill>
                <a:srgbClr val="00682F"/>
              </a:solidFill>
            </a:endParaRPr>
          </a:p>
        </p:txBody>
      </p:sp>
      <p:sp>
        <p:nvSpPr>
          <p:cNvPr id="180" name="Google Shape;180;p43"/>
          <p:cNvSpPr txBox="1"/>
          <p:nvPr/>
        </p:nvSpPr>
        <p:spPr>
          <a:xfrm>
            <a:off x="1162675" y="1334250"/>
            <a:ext cx="6750600" cy="1237500"/>
          </a:xfrm>
          <a:prstGeom prst="rect">
            <a:avLst/>
          </a:prstGeom>
          <a:noFill/>
          <a:ln>
            <a:noFill/>
          </a:ln>
        </p:spPr>
        <p:txBody>
          <a:bodyPr anchorCtr="0" anchor="t" bIns="91425" lIns="91425" spcFirstLastPara="1" rIns="91425" wrap="square" tIns="91425">
            <a:noAutofit/>
          </a:bodyPr>
          <a:lstStyle/>
          <a:p>
            <a:pPr indent="0" lvl="0" marL="457200" marR="190500" rtl="0" algn="l">
              <a:lnSpc>
                <a:spcPct val="115000"/>
              </a:lnSpc>
              <a:spcBef>
                <a:spcPts val="800"/>
              </a:spcBef>
              <a:spcAft>
                <a:spcPts val="1400"/>
              </a:spcAft>
              <a:buNone/>
            </a:pPr>
            <a:r>
              <a:rPr b="1" lang="en" sz="2300">
                <a:solidFill>
                  <a:srgbClr val="38761D"/>
                </a:solidFill>
              </a:rPr>
              <a:t> Develop Mentor Relationships and Support Systems</a:t>
            </a:r>
            <a:endParaRPr sz="2500">
              <a:solidFill>
                <a:srgbClr val="38761D"/>
              </a:solidFill>
              <a:latin typeface="Open Sans"/>
              <a:ea typeface="Open Sans"/>
              <a:cs typeface="Open Sans"/>
              <a:sym typeface="Open Sans"/>
            </a:endParaRPr>
          </a:p>
        </p:txBody>
      </p:sp>
      <p:pic>
        <p:nvPicPr>
          <p:cNvPr id="181" name="Google Shape;181;p43"/>
          <p:cNvPicPr preferRelativeResize="0"/>
          <p:nvPr/>
        </p:nvPicPr>
        <p:blipFill>
          <a:blip r:embed="rId3">
            <a:alphaModFix/>
          </a:blip>
          <a:stretch>
            <a:fillRect/>
          </a:stretch>
        </p:blipFill>
        <p:spPr>
          <a:xfrm>
            <a:off x="799050" y="2571750"/>
            <a:ext cx="1856140" cy="1725425"/>
          </a:xfrm>
          <a:prstGeom prst="rect">
            <a:avLst/>
          </a:prstGeom>
          <a:noFill/>
          <a:ln>
            <a:noFill/>
          </a:ln>
        </p:spPr>
      </p:pic>
      <p:pic>
        <p:nvPicPr>
          <p:cNvPr id="182" name="Google Shape;182;p43"/>
          <p:cNvPicPr preferRelativeResize="0"/>
          <p:nvPr/>
        </p:nvPicPr>
        <p:blipFill>
          <a:blip r:embed="rId4">
            <a:alphaModFix/>
          </a:blip>
          <a:stretch>
            <a:fillRect/>
          </a:stretch>
        </p:blipFill>
        <p:spPr>
          <a:xfrm>
            <a:off x="5001125" y="2045076"/>
            <a:ext cx="2912150" cy="21813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6" name="Shape 186"/>
        <p:cNvGrpSpPr/>
        <p:nvPr/>
      </p:nvGrpSpPr>
      <p:grpSpPr>
        <a:xfrm>
          <a:off x="0" y="0"/>
          <a:ext cx="0" cy="0"/>
          <a:chOff x="0" y="0"/>
          <a:chExt cx="0" cy="0"/>
        </a:xfrm>
      </p:grpSpPr>
      <p:sp>
        <p:nvSpPr>
          <p:cNvPr id="187" name="Google Shape;187;p44"/>
          <p:cNvSpPr txBox="1"/>
          <p:nvPr>
            <p:ph type="ctrTitle"/>
          </p:nvPr>
        </p:nvSpPr>
        <p:spPr>
          <a:xfrm>
            <a:off x="317725" y="371375"/>
            <a:ext cx="8440500" cy="1673700"/>
          </a:xfrm>
          <a:prstGeom prst="rect">
            <a:avLst/>
          </a:prstGeom>
          <a:noFill/>
          <a:ln>
            <a:noFill/>
          </a:ln>
        </p:spPr>
        <p:txBody>
          <a:bodyPr anchorCtr="0" anchor="ctr" bIns="45700" lIns="91425" spcFirstLastPara="1" rIns="91425" wrap="square" tIns="45700">
            <a:noAutofit/>
          </a:bodyPr>
          <a:lstStyle/>
          <a:p>
            <a:pPr indent="0" lvl="0" marL="0" marR="190500" rtl="0" algn="ctr">
              <a:lnSpc>
                <a:spcPct val="115000"/>
              </a:lnSpc>
              <a:spcBef>
                <a:spcPts val="800"/>
              </a:spcBef>
              <a:spcAft>
                <a:spcPts val="1400"/>
              </a:spcAft>
              <a:buNone/>
            </a:pPr>
            <a:r>
              <a:rPr lang="en" sz="2700">
                <a:solidFill>
                  <a:srgbClr val="000000"/>
                </a:solidFill>
                <a:highlight>
                  <a:srgbClr val="FFFFFF"/>
                </a:highlight>
                <a:latin typeface="Impact"/>
                <a:ea typeface="Impact"/>
                <a:cs typeface="Impact"/>
                <a:sym typeface="Impact"/>
              </a:rPr>
              <a:t> Recommendations for First-Generation College Students</a:t>
            </a:r>
            <a:endParaRPr sz="2700">
              <a:solidFill>
                <a:srgbClr val="000000"/>
              </a:solidFill>
              <a:highlight>
                <a:srgbClr val="FFFFFF"/>
              </a:highlight>
              <a:latin typeface="Impact"/>
              <a:ea typeface="Impact"/>
              <a:cs typeface="Impact"/>
              <a:sym typeface="Impact"/>
            </a:endParaRPr>
          </a:p>
        </p:txBody>
      </p:sp>
      <p:sp>
        <p:nvSpPr>
          <p:cNvPr id="188" name="Google Shape;188;p44"/>
          <p:cNvSpPr txBox="1"/>
          <p:nvPr>
            <p:ph idx="1" type="subTitle"/>
          </p:nvPr>
        </p:nvSpPr>
        <p:spPr>
          <a:xfrm>
            <a:off x="4005072" y="6384798"/>
            <a:ext cx="6400800" cy="1314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lt1"/>
              </a:buClr>
              <a:buSzPts val="2000"/>
              <a:buNone/>
            </a:pPr>
            <a:r>
              <a:rPr lang="en" sz="2000"/>
              <a:t>Top Ten Things You Need to Know about the Center for Student Success (CSS)</a:t>
            </a:r>
            <a:endParaRPr i="1" sz="2000">
              <a:solidFill>
                <a:srgbClr val="00682F"/>
              </a:solidFill>
            </a:endParaRPr>
          </a:p>
        </p:txBody>
      </p:sp>
      <p:sp>
        <p:nvSpPr>
          <p:cNvPr id="189" name="Google Shape;189;p44"/>
          <p:cNvSpPr txBox="1"/>
          <p:nvPr/>
        </p:nvSpPr>
        <p:spPr>
          <a:xfrm>
            <a:off x="881200" y="1986575"/>
            <a:ext cx="7138800" cy="832800"/>
          </a:xfrm>
          <a:prstGeom prst="rect">
            <a:avLst/>
          </a:prstGeom>
          <a:noFill/>
          <a:ln>
            <a:noFill/>
          </a:ln>
        </p:spPr>
        <p:txBody>
          <a:bodyPr anchorCtr="0" anchor="t" bIns="91425" lIns="91425" spcFirstLastPara="1" rIns="91425" wrap="square" tIns="91425">
            <a:noAutofit/>
          </a:bodyPr>
          <a:lstStyle/>
          <a:p>
            <a:pPr indent="0" lvl="0" marL="457200" marR="190500" rtl="0" algn="l">
              <a:lnSpc>
                <a:spcPct val="115000"/>
              </a:lnSpc>
              <a:spcBef>
                <a:spcPts val="800"/>
              </a:spcBef>
              <a:spcAft>
                <a:spcPts val="1400"/>
              </a:spcAft>
              <a:buNone/>
            </a:pPr>
            <a:r>
              <a:rPr b="1" lang="en" sz="2300">
                <a:solidFill>
                  <a:srgbClr val="2F2F2F"/>
                </a:solidFill>
              </a:rPr>
              <a:t> </a:t>
            </a:r>
            <a:r>
              <a:rPr b="1" lang="en" sz="2300">
                <a:solidFill>
                  <a:srgbClr val="38761D"/>
                </a:solidFill>
              </a:rPr>
              <a:t>Find and Maintain Balance</a:t>
            </a:r>
            <a:endParaRPr sz="2500">
              <a:solidFill>
                <a:srgbClr val="38761D"/>
              </a:solidFill>
              <a:latin typeface="Open Sans"/>
              <a:ea typeface="Open Sans"/>
              <a:cs typeface="Open Sans"/>
              <a:sym typeface="Open Sans"/>
            </a:endParaRPr>
          </a:p>
        </p:txBody>
      </p:sp>
      <p:pic>
        <p:nvPicPr>
          <p:cNvPr id="190" name="Google Shape;190;p44"/>
          <p:cNvPicPr preferRelativeResize="0"/>
          <p:nvPr/>
        </p:nvPicPr>
        <p:blipFill>
          <a:blip r:embed="rId3">
            <a:alphaModFix/>
          </a:blip>
          <a:stretch>
            <a:fillRect/>
          </a:stretch>
        </p:blipFill>
        <p:spPr>
          <a:xfrm>
            <a:off x="6259675" y="1709038"/>
            <a:ext cx="2262420" cy="17254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4" name="Shape 194"/>
        <p:cNvGrpSpPr/>
        <p:nvPr/>
      </p:nvGrpSpPr>
      <p:grpSpPr>
        <a:xfrm>
          <a:off x="0" y="0"/>
          <a:ext cx="0" cy="0"/>
          <a:chOff x="0" y="0"/>
          <a:chExt cx="0" cy="0"/>
        </a:xfrm>
      </p:grpSpPr>
      <p:sp>
        <p:nvSpPr>
          <p:cNvPr id="195" name="Google Shape;195;p45"/>
          <p:cNvSpPr txBox="1"/>
          <p:nvPr>
            <p:ph type="ctrTitle"/>
          </p:nvPr>
        </p:nvSpPr>
        <p:spPr>
          <a:xfrm>
            <a:off x="317725" y="371375"/>
            <a:ext cx="8440500" cy="1673700"/>
          </a:xfrm>
          <a:prstGeom prst="rect">
            <a:avLst/>
          </a:prstGeom>
          <a:noFill/>
          <a:ln>
            <a:noFill/>
          </a:ln>
        </p:spPr>
        <p:txBody>
          <a:bodyPr anchorCtr="0" anchor="ctr" bIns="45700" lIns="91425" spcFirstLastPara="1" rIns="91425" wrap="square" tIns="45700">
            <a:noAutofit/>
          </a:bodyPr>
          <a:lstStyle/>
          <a:p>
            <a:pPr indent="0" lvl="0" marL="0" marR="190500" rtl="0" algn="ctr">
              <a:lnSpc>
                <a:spcPct val="115000"/>
              </a:lnSpc>
              <a:spcBef>
                <a:spcPts val="800"/>
              </a:spcBef>
              <a:spcAft>
                <a:spcPts val="1400"/>
              </a:spcAft>
              <a:buNone/>
            </a:pPr>
            <a:r>
              <a:rPr lang="en" sz="2700">
                <a:solidFill>
                  <a:srgbClr val="000000"/>
                </a:solidFill>
                <a:highlight>
                  <a:srgbClr val="FFFFFF"/>
                </a:highlight>
                <a:latin typeface="Impact"/>
                <a:ea typeface="Impact"/>
                <a:cs typeface="Impact"/>
                <a:sym typeface="Impact"/>
              </a:rPr>
              <a:t> Recommendations for First-Generation College Students</a:t>
            </a:r>
            <a:endParaRPr sz="2700">
              <a:solidFill>
                <a:srgbClr val="000000"/>
              </a:solidFill>
              <a:highlight>
                <a:srgbClr val="FFFFFF"/>
              </a:highlight>
              <a:latin typeface="Impact"/>
              <a:ea typeface="Impact"/>
              <a:cs typeface="Impact"/>
              <a:sym typeface="Impact"/>
            </a:endParaRPr>
          </a:p>
        </p:txBody>
      </p:sp>
      <p:sp>
        <p:nvSpPr>
          <p:cNvPr id="196" name="Google Shape;196;p45"/>
          <p:cNvSpPr txBox="1"/>
          <p:nvPr>
            <p:ph idx="1" type="subTitle"/>
          </p:nvPr>
        </p:nvSpPr>
        <p:spPr>
          <a:xfrm>
            <a:off x="4005072" y="6384798"/>
            <a:ext cx="6400800" cy="1314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lt1"/>
              </a:buClr>
              <a:buSzPts val="2000"/>
              <a:buNone/>
            </a:pPr>
            <a:r>
              <a:rPr lang="en" sz="2000"/>
              <a:t>Top Ten Things You Need to Know about the Center for Student Success (CSS)</a:t>
            </a:r>
            <a:endParaRPr i="1" sz="2000">
              <a:solidFill>
                <a:srgbClr val="00682F"/>
              </a:solidFill>
            </a:endParaRPr>
          </a:p>
        </p:txBody>
      </p:sp>
      <p:sp>
        <p:nvSpPr>
          <p:cNvPr id="197" name="Google Shape;197;p45"/>
          <p:cNvSpPr txBox="1"/>
          <p:nvPr/>
        </p:nvSpPr>
        <p:spPr>
          <a:xfrm>
            <a:off x="1530250" y="1494050"/>
            <a:ext cx="7138800" cy="832800"/>
          </a:xfrm>
          <a:prstGeom prst="rect">
            <a:avLst/>
          </a:prstGeom>
          <a:noFill/>
          <a:ln>
            <a:noFill/>
          </a:ln>
        </p:spPr>
        <p:txBody>
          <a:bodyPr anchorCtr="0" anchor="t" bIns="91425" lIns="91425" spcFirstLastPara="1" rIns="91425" wrap="square" tIns="91425">
            <a:noAutofit/>
          </a:bodyPr>
          <a:lstStyle/>
          <a:p>
            <a:pPr indent="0" lvl="0" marL="457200" marR="190500" rtl="0" algn="l">
              <a:lnSpc>
                <a:spcPct val="115000"/>
              </a:lnSpc>
              <a:spcBef>
                <a:spcPts val="800"/>
              </a:spcBef>
              <a:spcAft>
                <a:spcPts val="1400"/>
              </a:spcAft>
              <a:buNone/>
            </a:pPr>
            <a:r>
              <a:rPr b="1" lang="en" sz="1200">
                <a:solidFill>
                  <a:srgbClr val="38761D"/>
                </a:solidFill>
              </a:rPr>
              <a:t> </a:t>
            </a:r>
            <a:r>
              <a:rPr b="1" lang="en" sz="2100">
                <a:solidFill>
                  <a:srgbClr val="38761D"/>
                </a:solidFill>
              </a:rPr>
              <a:t>Ask For the Support of Your Parents/Family</a:t>
            </a:r>
            <a:endParaRPr sz="2300">
              <a:solidFill>
                <a:srgbClr val="38761D"/>
              </a:solidFill>
              <a:latin typeface="Open Sans"/>
              <a:ea typeface="Open Sans"/>
              <a:cs typeface="Open Sans"/>
              <a:sym typeface="Open Sans"/>
            </a:endParaRPr>
          </a:p>
        </p:txBody>
      </p:sp>
      <p:pic>
        <p:nvPicPr>
          <p:cNvPr id="198" name="Google Shape;198;p45"/>
          <p:cNvPicPr preferRelativeResize="0"/>
          <p:nvPr/>
        </p:nvPicPr>
        <p:blipFill>
          <a:blip r:embed="rId3">
            <a:alphaModFix/>
          </a:blip>
          <a:stretch>
            <a:fillRect/>
          </a:stretch>
        </p:blipFill>
        <p:spPr>
          <a:xfrm>
            <a:off x="519800" y="2571750"/>
            <a:ext cx="3964775" cy="22277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