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 id="2147483682" r:id="rId2"/>
    <p:sldMasterId id="2147483683" r:id="rId3"/>
  </p:sldMasterIdLst>
  <p:notesMasterIdLst>
    <p:notesMasterId r:id="rId15"/>
  </p:notesMasterIdLst>
  <p:sldIdLst>
    <p:sldId id="256" r:id="rId4"/>
    <p:sldId id="257" r:id="rId5"/>
    <p:sldId id="258" r:id="rId6"/>
    <p:sldId id="259" r:id="rId7"/>
    <p:sldId id="260" r:id="rId8"/>
    <p:sldId id="261" r:id="rId9"/>
    <p:sldId id="262" r:id="rId10"/>
    <p:sldId id="263" r:id="rId11"/>
    <p:sldId id="264" r:id="rId12"/>
    <p:sldId id="265" r:id="rId13"/>
    <p:sldId id="266" r:id="rId14"/>
  </p:sldIdLst>
  <p:sldSz cx="9144000" cy="5143500" type="screen16x9"/>
  <p:notesSz cx="6858000" cy="9144000"/>
  <p:embeddedFontLst>
    <p:embeddedFont>
      <p:font typeface="Calibri" panose="020F0502020204030204" pitchFamily="34" charset="0"/>
      <p:regular r:id="rId16"/>
      <p:bold r:id="rId17"/>
      <p:italic r:id="rId18"/>
      <p:boldItalic r:id="rId19"/>
    </p:embeddedFont>
    <p:embeddedFont>
      <p:font typeface="Gill Sans" panose="020B0604020202020204" charset="0"/>
      <p:regular r:id="rId20"/>
      <p:bold r:id="rId21"/>
    </p:embeddedFont>
    <p:embeddedFont>
      <p:font typeface="Impact" panose="020B0806030902050204" pitchFamily="34" charset="0"/>
      <p:regular r:id="rId22"/>
    </p:embeddedFont>
    <p:embeddedFont>
      <p:font typeface="Open Sans" panose="020B060402020202020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3" d="100"/>
          <a:sy n="143" d="100"/>
        </p:scale>
        <p:origin x="68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Master" Target="slideMasters/slideMaster3.xml"/><Relationship Id="rId21" Type="http://schemas.openxmlformats.org/officeDocument/2006/relationships/font" Target="fonts/font6.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9.fntdata"/><Relationship Id="rId5" Type="http://schemas.openxmlformats.org/officeDocument/2006/relationships/slide" Target="slides/slide2.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font" Target="fonts/font4.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7.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80c96a1dbf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g80c96a1dbf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80c96a1dbf_0_2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 It is a document that define most terms used when starting college! </a:t>
            </a:r>
            <a:endParaRPr/>
          </a:p>
        </p:txBody>
      </p:sp>
      <p:sp>
        <p:nvSpPr>
          <p:cNvPr id="201" name="Google Shape;201;g80c96a1dbf_0_2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81d7bc1f37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 </a:t>
            </a:r>
            <a:endParaRPr/>
          </a:p>
        </p:txBody>
      </p:sp>
      <p:sp>
        <p:nvSpPr>
          <p:cNvPr id="209" name="Google Shape;209;g81d7bc1f37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80c96a1dbf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are off to a great start!!!</a:t>
            </a:r>
            <a:endParaRPr/>
          </a:p>
        </p:txBody>
      </p:sp>
      <p:sp>
        <p:nvSpPr>
          <p:cNvPr id="136" name="Google Shape;136;g80c96a1dbf_0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80c96a1dbf_0_2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 During the first 3 weeks of classes go to each of your instructors during office hours to introduce yourself and ask them what tips and advice do they have for being successful in their class and in college.  Tell them your story, including the fact that you are a First -Gen students- a trail blazer!!!</a:t>
            </a:r>
            <a:endParaRPr/>
          </a:p>
        </p:txBody>
      </p:sp>
      <p:sp>
        <p:nvSpPr>
          <p:cNvPr id="144" name="Google Shape;144;g80c96a1dbf_0_2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80c96a1dbf_0_2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Campus resources (tutoring services, counseling, Library, Financial Aid, RAs, ACs, PMs, are a few examples) only work if you use them!  Be </a:t>
            </a:r>
            <a:r>
              <a:rPr lang="en" sz="1200" b="1">
                <a:solidFill>
                  <a:srgbClr val="2F2F2F"/>
                </a:solidFill>
              </a:rPr>
              <a:t>responsive to offers of help.</a:t>
            </a:r>
            <a:endParaRPr/>
          </a:p>
        </p:txBody>
      </p:sp>
      <p:sp>
        <p:nvSpPr>
          <p:cNvPr id="152" name="Google Shape;152;g80c96a1dbf_0_2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80c96a1dbf_0_3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 It is OKAY to not know what to do and it is NORMAL to feel overwhelmed.  Find a mentor/person you connect with to share that you are overwhelmed or lost.  It is a sign of strength and GRIT to ask for help in a brand new situation!  We don’t want you to do this alone!  Asking questions shows you are interested and committed!  FYS 100 is a great place to feel safe to ask any questions.</a:t>
            </a:r>
            <a:endParaRPr/>
          </a:p>
        </p:txBody>
      </p:sp>
      <p:sp>
        <p:nvSpPr>
          <p:cNvPr id="160" name="Google Shape;160;g80c96a1dbf_0_3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80c96a1dbf_0_2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 Pay attention to all that is offered and attend events, programs, plays, sporting events, club/org meetings, etc.  </a:t>
            </a:r>
            <a:endParaRPr/>
          </a:p>
        </p:txBody>
      </p:sp>
      <p:sp>
        <p:nvSpPr>
          <p:cNvPr id="168" name="Google Shape;168;g80c96a1dbf_0_2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80c96a1dbf_0_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 WE give you 2 mentors to start- FY Mentor and PM BUT be actively looking for people that you connect with and that inspire you!</a:t>
            </a:r>
            <a:endParaRPr/>
          </a:p>
        </p:txBody>
      </p:sp>
      <p:sp>
        <p:nvSpPr>
          <p:cNvPr id="176" name="Google Shape;176;g80c96a1dbf_0_2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80c96a1dbf_0_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52500" marR="190500" lvl="0" indent="-304800" algn="l" rtl="0">
              <a:lnSpc>
                <a:spcPct val="115000"/>
              </a:lnSpc>
              <a:spcBef>
                <a:spcPts val="800"/>
              </a:spcBef>
              <a:spcAft>
                <a:spcPts val="0"/>
              </a:spcAft>
              <a:buClr>
                <a:srgbClr val="2F2F2F"/>
              </a:buClr>
              <a:buSzPts val="1200"/>
              <a:buChar char="●"/>
            </a:pPr>
            <a:r>
              <a:rPr lang="en" sz="1200" b="1">
                <a:solidFill>
                  <a:srgbClr val="2F2F2F"/>
                </a:solidFill>
              </a:rPr>
              <a:t> while in college you will have a lot to juggle! Balance, organization, and time management will be key to your success. With your academic, social, work, and family responsibilities, it will be important for you to find a way to balance competing needs and obligations. Remember the hard work that got you here will also help keep you here.</a:t>
            </a:r>
            <a:endParaRPr sz="1200" b="1">
              <a:solidFill>
                <a:srgbClr val="2F2F2F"/>
              </a:solidFill>
            </a:endParaRPr>
          </a:p>
          <a:p>
            <a:pPr marL="0" lvl="0" indent="0" algn="l" rtl="0">
              <a:spcBef>
                <a:spcPts val="1400"/>
              </a:spcBef>
              <a:spcAft>
                <a:spcPts val="0"/>
              </a:spcAft>
              <a:buNone/>
            </a:pPr>
            <a:endParaRPr/>
          </a:p>
        </p:txBody>
      </p:sp>
      <p:sp>
        <p:nvSpPr>
          <p:cNvPr id="185" name="Google Shape;185;g80c96a1dbf_0_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80c96a1dbf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52500" marR="190500" lvl="0" indent="-304800" algn="l" rtl="0">
              <a:lnSpc>
                <a:spcPct val="115000"/>
              </a:lnSpc>
              <a:spcBef>
                <a:spcPts val="800"/>
              </a:spcBef>
              <a:spcAft>
                <a:spcPts val="0"/>
              </a:spcAft>
              <a:buClr>
                <a:srgbClr val="2F2F2F"/>
              </a:buClr>
              <a:buSzPts val="1200"/>
              <a:buChar char="●"/>
            </a:pPr>
            <a:r>
              <a:rPr lang="en" sz="1200" b="1">
                <a:solidFill>
                  <a:srgbClr val="2F2F2F"/>
                </a:solidFill>
              </a:rPr>
              <a:t>since your parents did not pursue a bachelor’s degree, they may not understand what you are experiencing and the amount of time and effort you will be putting into your academics. Provide your family members with an idea of what college is like by sharing with them your daily activities and let them know how they can best support you!</a:t>
            </a:r>
            <a:endParaRPr sz="1200" b="1">
              <a:solidFill>
                <a:srgbClr val="2F2F2F"/>
              </a:solidFill>
            </a:endParaRPr>
          </a:p>
          <a:p>
            <a:pPr marL="0" lvl="0" indent="0" algn="l" rtl="0">
              <a:spcBef>
                <a:spcPts val="1400"/>
              </a:spcBef>
              <a:spcAft>
                <a:spcPts val="0"/>
              </a:spcAft>
              <a:buNone/>
            </a:pPr>
            <a:endParaRPr/>
          </a:p>
        </p:txBody>
      </p:sp>
      <p:sp>
        <p:nvSpPr>
          <p:cNvPr id="193" name="Google Shape;193;g80c96a1dbf_0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3"/>
        <p:cNvGrpSpPr/>
        <p:nvPr/>
      </p:nvGrpSpPr>
      <p:grpSpPr>
        <a:xfrm>
          <a:off x="0" y="0"/>
          <a:ext cx="0" cy="0"/>
          <a:chOff x="0" y="0"/>
          <a:chExt cx="0" cy="0"/>
        </a:xfrm>
      </p:grpSpPr>
      <p:sp>
        <p:nvSpPr>
          <p:cNvPr id="54" name="Google Shape;54;p14"/>
          <p:cNvSpPr txBox="1">
            <a:spLocks noGrp="1"/>
          </p:cNvSpPr>
          <p:nvPr>
            <p:ph type="ctrTitle"/>
          </p:nvPr>
        </p:nvSpPr>
        <p:spPr>
          <a:xfrm>
            <a:off x="685800" y="1597819"/>
            <a:ext cx="7772400" cy="11025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5" name="Google Shape;55;p14"/>
          <p:cNvSpPr txBox="1">
            <a:spLocks noGrp="1"/>
          </p:cNvSpPr>
          <p:nvPr>
            <p:ph type="subTitle" idx="1"/>
          </p:nvPr>
        </p:nvSpPr>
        <p:spPr>
          <a:xfrm>
            <a:off x="1371600" y="2914650"/>
            <a:ext cx="6400800" cy="1314600"/>
          </a:xfrm>
          <a:prstGeom prst="rect">
            <a:avLst/>
          </a:prstGeom>
          <a:noFill/>
          <a:ln>
            <a:noFill/>
          </a:ln>
        </p:spPr>
        <p:txBody>
          <a:bodyPr spcFirstLastPara="1" wrap="square" lIns="91425" tIns="45700" rIns="91425" bIns="45700" anchor="t" anchorCtr="0">
            <a:noAutofit/>
          </a:bodyPr>
          <a:lstStyle>
            <a:lvl1pPr lvl="0" algn="ctr" rtl="0">
              <a:spcBef>
                <a:spcPts val="640"/>
              </a:spcBef>
              <a:spcAft>
                <a:spcPts val="0"/>
              </a:spcAft>
              <a:buClr>
                <a:schemeClr val="lt1"/>
              </a:buClr>
              <a:buSzPts val="3200"/>
              <a:buNone/>
              <a:defRPr>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6"/>
        <p:cNvGrpSpPr/>
        <p:nvPr/>
      </p:nvGrpSpPr>
      <p:grpSpPr>
        <a:xfrm>
          <a:off x="0" y="0"/>
          <a:ext cx="0" cy="0"/>
          <a:chOff x="0" y="0"/>
          <a:chExt cx="0" cy="0"/>
        </a:xfrm>
      </p:grpSpPr>
      <p:sp>
        <p:nvSpPr>
          <p:cNvPr id="57" name="Google Shape;57;p15"/>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8" name="Google Shape;58;p15"/>
          <p:cNvSpPr txBox="1">
            <a:spLocks noGrp="1"/>
          </p:cNvSpPr>
          <p:nvPr>
            <p:ph type="body" idx="1"/>
          </p:nvPr>
        </p:nvSpPr>
        <p:spPr>
          <a:xfrm>
            <a:off x="457200" y="1200150"/>
            <a:ext cx="8229600" cy="30924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chemeClr val="dk1"/>
              </a:buClr>
              <a:buSzPts val="1800"/>
              <a:buChar char="•"/>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9"/>
        <p:cNvGrpSpPr/>
        <p:nvPr/>
      </p:nvGrpSpPr>
      <p:grpSpPr>
        <a:xfrm>
          <a:off x="0" y="0"/>
          <a:ext cx="0" cy="0"/>
          <a:chOff x="0" y="0"/>
          <a:chExt cx="0" cy="0"/>
        </a:xfrm>
      </p:grpSpPr>
      <p:sp>
        <p:nvSpPr>
          <p:cNvPr id="60" name="Google Shape;60;p16"/>
          <p:cNvSpPr txBox="1">
            <a:spLocks noGrp="1"/>
          </p:cNvSpPr>
          <p:nvPr>
            <p:ph type="title"/>
          </p:nvPr>
        </p:nvSpPr>
        <p:spPr>
          <a:xfrm>
            <a:off x="722313" y="3305175"/>
            <a:ext cx="7772400" cy="10215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Clr>
                <a:schemeClr val="dk1"/>
              </a:buClr>
              <a:buSzPts val="3200"/>
              <a:buFont typeface="Gill Sans"/>
              <a:buNone/>
              <a:defRPr sz="3200" b="0" i="0" cap="none">
                <a:latin typeface="Gill Sans"/>
                <a:ea typeface="Gill Sans"/>
                <a:cs typeface="Gill Sans"/>
                <a:sym typeface="Gill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1" name="Google Shape;61;p16"/>
          <p:cNvSpPr txBox="1">
            <a:spLocks noGrp="1"/>
          </p:cNvSpPr>
          <p:nvPr>
            <p:ph type="body" idx="1"/>
          </p:nvPr>
        </p:nvSpPr>
        <p:spPr>
          <a:xfrm>
            <a:off x="722313" y="2180035"/>
            <a:ext cx="7772400" cy="1125300"/>
          </a:xfrm>
          <a:prstGeom prst="rect">
            <a:avLst/>
          </a:prstGeom>
          <a:noFill/>
          <a:ln>
            <a:noFill/>
          </a:ln>
        </p:spPr>
        <p:txBody>
          <a:bodyPr spcFirstLastPara="1" wrap="square" lIns="91425" tIns="45700" rIns="91425" bIns="45700" anchor="b" anchorCtr="0">
            <a:noAutofit/>
          </a:bodyPr>
          <a:lstStyle>
            <a:lvl1pPr marL="457200" lvl="0" indent="-228600" algn="l" rtl="0">
              <a:spcBef>
                <a:spcPts val="400"/>
              </a:spcBef>
              <a:spcAft>
                <a:spcPts val="0"/>
              </a:spcAft>
              <a:buClr>
                <a:schemeClr val="lt1"/>
              </a:buClr>
              <a:buSzPts val="2000"/>
              <a:buNone/>
              <a:defRPr sz="2000">
                <a:solidFill>
                  <a:schemeClr val="lt1"/>
                </a:solidFill>
              </a:defRPr>
            </a:lvl1pPr>
            <a:lvl2pPr marL="914400" lvl="1" indent="-228600" algn="l" rtl="0">
              <a:spcBef>
                <a:spcPts val="360"/>
              </a:spcBef>
              <a:spcAft>
                <a:spcPts val="0"/>
              </a:spcAft>
              <a:buClr>
                <a:srgbClr val="888888"/>
              </a:buClr>
              <a:buSzPts val="1800"/>
              <a:buNone/>
              <a:defRPr sz="1800">
                <a:solidFill>
                  <a:srgbClr val="888888"/>
                </a:solidFill>
              </a:defRPr>
            </a:lvl2pPr>
            <a:lvl3pPr marL="1371600" lvl="2" indent="-228600" algn="l" rtl="0">
              <a:spcBef>
                <a:spcPts val="320"/>
              </a:spcBef>
              <a:spcAft>
                <a:spcPts val="0"/>
              </a:spcAft>
              <a:buClr>
                <a:srgbClr val="888888"/>
              </a:buClr>
              <a:buSzPts val="1600"/>
              <a:buNone/>
              <a:defRPr sz="1600">
                <a:solidFill>
                  <a:srgbClr val="888888"/>
                </a:solidFill>
              </a:defRPr>
            </a:lvl3pPr>
            <a:lvl4pPr marL="1828800" lvl="3" indent="-228600" algn="l" rtl="0">
              <a:spcBef>
                <a:spcPts val="280"/>
              </a:spcBef>
              <a:spcAft>
                <a:spcPts val="0"/>
              </a:spcAft>
              <a:buClr>
                <a:srgbClr val="888888"/>
              </a:buClr>
              <a:buSzPts val="1400"/>
              <a:buNone/>
              <a:defRPr sz="1400">
                <a:solidFill>
                  <a:srgbClr val="888888"/>
                </a:solidFill>
              </a:defRPr>
            </a:lvl4pPr>
            <a:lvl5pPr marL="2286000" lvl="4" indent="-228600" algn="l" rtl="0">
              <a:spcBef>
                <a:spcPts val="280"/>
              </a:spcBef>
              <a:spcAft>
                <a:spcPts val="0"/>
              </a:spcAft>
              <a:buClr>
                <a:srgbClr val="888888"/>
              </a:buClr>
              <a:buSzPts val="1400"/>
              <a:buNone/>
              <a:defRPr sz="1400">
                <a:solidFill>
                  <a:srgbClr val="888888"/>
                </a:solidFill>
              </a:defRPr>
            </a:lvl5pPr>
            <a:lvl6pPr marL="2743200" lvl="5" indent="-228600" algn="l" rtl="0">
              <a:spcBef>
                <a:spcPts val="280"/>
              </a:spcBef>
              <a:spcAft>
                <a:spcPts val="0"/>
              </a:spcAft>
              <a:buClr>
                <a:srgbClr val="888888"/>
              </a:buClr>
              <a:buSzPts val="1400"/>
              <a:buNone/>
              <a:defRPr sz="1400">
                <a:solidFill>
                  <a:srgbClr val="888888"/>
                </a:solidFill>
              </a:defRPr>
            </a:lvl6pPr>
            <a:lvl7pPr marL="3200400" lvl="6" indent="-228600" algn="l" rtl="0">
              <a:spcBef>
                <a:spcPts val="280"/>
              </a:spcBef>
              <a:spcAft>
                <a:spcPts val="0"/>
              </a:spcAft>
              <a:buClr>
                <a:srgbClr val="888888"/>
              </a:buClr>
              <a:buSzPts val="1400"/>
              <a:buNone/>
              <a:defRPr sz="1400">
                <a:solidFill>
                  <a:srgbClr val="888888"/>
                </a:solidFill>
              </a:defRPr>
            </a:lvl7pPr>
            <a:lvl8pPr marL="3657600" lvl="7" indent="-228600" algn="l" rtl="0">
              <a:spcBef>
                <a:spcPts val="280"/>
              </a:spcBef>
              <a:spcAft>
                <a:spcPts val="0"/>
              </a:spcAft>
              <a:buClr>
                <a:srgbClr val="888888"/>
              </a:buClr>
              <a:buSzPts val="1400"/>
              <a:buNone/>
              <a:defRPr sz="1400">
                <a:solidFill>
                  <a:srgbClr val="888888"/>
                </a:solidFill>
              </a:defRPr>
            </a:lvl8pPr>
            <a:lvl9pPr marL="4114800" lvl="8" indent="-228600" algn="l" rtl="0">
              <a:spcBef>
                <a:spcPts val="280"/>
              </a:spcBef>
              <a:spcAft>
                <a:spcPts val="0"/>
              </a:spcAft>
              <a:buClr>
                <a:srgbClr val="888888"/>
              </a:buClr>
              <a:buSzPts val="1400"/>
              <a:buNone/>
              <a:defRPr sz="1400">
                <a:solidFill>
                  <a:srgbClr val="888888"/>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2"/>
        <p:cNvGrpSpPr/>
        <p:nvPr/>
      </p:nvGrpSpPr>
      <p:grpSpPr>
        <a:xfrm>
          <a:off x="0" y="0"/>
          <a:ext cx="0" cy="0"/>
          <a:chOff x="0" y="0"/>
          <a:chExt cx="0" cy="0"/>
        </a:xfrm>
      </p:grpSpPr>
      <p:sp>
        <p:nvSpPr>
          <p:cNvPr id="63" name="Google Shape;63;p17"/>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4" name="Google Shape;64;p17"/>
          <p:cNvSpPr txBox="1">
            <a:spLocks noGrp="1"/>
          </p:cNvSpPr>
          <p:nvPr>
            <p:ph type="body" idx="1"/>
          </p:nvPr>
        </p:nvSpPr>
        <p:spPr>
          <a:xfrm>
            <a:off x="457200" y="1200151"/>
            <a:ext cx="4038600" cy="3067800"/>
          </a:xfrm>
          <a:prstGeom prst="rect">
            <a:avLst/>
          </a:prstGeom>
          <a:noFill/>
          <a:ln>
            <a:noFill/>
          </a:ln>
        </p:spPr>
        <p:txBody>
          <a:bodyPr spcFirstLastPara="1" wrap="square" lIns="91425" tIns="45700" rIns="91425" bIns="45700" anchor="t" anchorCtr="0">
            <a:noAutofit/>
          </a:bodyPr>
          <a:lstStyle>
            <a:lvl1pPr marL="457200" lvl="0" indent="-406400" algn="l" rtl="0">
              <a:spcBef>
                <a:spcPts val="560"/>
              </a:spcBef>
              <a:spcAft>
                <a:spcPts val="0"/>
              </a:spcAft>
              <a:buClr>
                <a:schemeClr val="dk1"/>
              </a:buClr>
              <a:buSzPts val="2800"/>
              <a:buChar char="•"/>
              <a:defRPr sz="2800"/>
            </a:lvl1pPr>
            <a:lvl2pPr marL="914400" lvl="1" indent="-381000" algn="l" rtl="0">
              <a:spcBef>
                <a:spcPts val="480"/>
              </a:spcBef>
              <a:spcAft>
                <a:spcPts val="0"/>
              </a:spcAft>
              <a:buClr>
                <a:schemeClr val="dk1"/>
              </a:buClr>
              <a:buSzPts val="2400"/>
              <a:buChar char="–"/>
              <a:defRPr sz="2400"/>
            </a:lvl2pPr>
            <a:lvl3pPr marL="1371600" lvl="2" indent="-355600" algn="l" rtl="0">
              <a:spcBef>
                <a:spcPts val="400"/>
              </a:spcBef>
              <a:spcAft>
                <a:spcPts val="0"/>
              </a:spcAft>
              <a:buClr>
                <a:schemeClr val="dk1"/>
              </a:buClr>
              <a:buSzPts val="2000"/>
              <a:buChar char="•"/>
              <a:defRPr sz="2000"/>
            </a:lvl3pPr>
            <a:lvl4pPr marL="1828800" lvl="3" indent="-342900" algn="l" rtl="0">
              <a:spcBef>
                <a:spcPts val="360"/>
              </a:spcBef>
              <a:spcAft>
                <a:spcPts val="0"/>
              </a:spcAft>
              <a:buClr>
                <a:schemeClr val="dk1"/>
              </a:buClr>
              <a:buSzPts val="1800"/>
              <a:buChar char="–"/>
              <a:defRPr sz="1800"/>
            </a:lvl4pPr>
            <a:lvl5pPr marL="2286000" lvl="4" indent="-342900" algn="l" rtl="0">
              <a:spcBef>
                <a:spcPts val="360"/>
              </a:spcBef>
              <a:spcAft>
                <a:spcPts val="0"/>
              </a:spcAft>
              <a:buClr>
                <a:schemeClr val="dk1"/>
              </a:buClr>
              <a:buSzPts val="1800"/>
              <a:buChar char="»"/>
              <a:defRPr sz="1800"/>
            </a:lvl5pPr>
            <a:lvl6pPr marL="2743200" lvl="5" indent="-342900" algn="l" rtl="0">
              <a:spcBef>
                <a:spcPts val="360"/>
              </a:spcBef>
              <a:spcAft>
                <a:spcPts val="0"/>
              </a:spcAft>
              <a:buClr>
                <a:schemeClr val="dk1"/>
              </a:buClr>
              <a:buSzPts val="1800"/>
              <a:buChar char="•"/>
              <a:defRPr sz="1800"/>
            </a:lvl6pPr>
            <a:lvl7pPr marL="3200400" lvl="6" indent="-342900" algn="l" rtl="0">
              <a:spcBef>
                <a:spcPts val="360"/>
              </a:spcBef>
              <a:spcAft>
                <a:spcPts val="0"/>
              </a:spcAft>
              <a:buClr>
                <a:schemeClr val="dk1"/>
              </a:buClr>
              <a:buSzPts val="1800"/>
              <a:buChar char="•"/>
              <a:defRPr sz="1800"/>
            </a:lvl7pPr>
            <a:lvl8pPr marL="3657600" lvl="7" indent="-342900" algn="l" rtl="0">
              <a:spcBef>
                <a:spcPts val="360"/>
              </a:spcBef>
              <a:spcAft>
                <a:spcPts val="0"/>
              </a:spcAft>
              <a:buClr>
                <a:schemeClr val="dk1"/>
              </a:buClr>
              <a:buSzPts val="1800"/>
              <a:buChar char="•"/>
              <a:defRPr sz="1800"/>
            </a:lvl8pPr>
            <a:lvl9pPr marL="4114800" lvl="8" indent="-342900" algn="l" rtl="0">
              <a:spcBef>
                <a:spcPts val="360"/>
              </a:spcBef>
              <a:spcAft>
                <a:spcPts val="0"/>
              </a:spcAft>
              <a:buClr>
                <a:schemeClr val="dk1"/>
              </a:buClr>
              <a:buSzPts val="1800"/>
              <a:buChar char="•"/>
              <a:defRPr sz="1800"/>
            </a:lvl9pPr>
          </a:lstStyle>
          <a:p>
            <a:endParaRPr/>
          </a:p>
        </p:txBody>
      </p:sp>
      <p:sp>
        <p:nvSpPr>
          <p:cNvPr id="65" name="Google Shape;65;p17"/>
          <p:cNvSpPr txBox="1">
            <a:spLocks noGrp="1"/>
          </p:cNvSpPr>
          <p:nvPr>
            <p:ph type="body" idx="2"/>
          </p:nvPr>
        </p:nvSpPr>
        <p:spPr>
          <a:xfrm>
            <a:off x="4648200" y="1200151"/>
            <a:ext cx="4038600" cy="3067800"/>
          </a:xfrm>
          <a:prstGeom prst="rect">
            <a:avLst/>
          </a:prstGeom>
          <a:noFill/>
          <a:ln>
            <a:noFill/>
          </a:ln>
        </p:spPr>
        <p:txBody>
          <a:bodyPr spcFirstLastPara="1" wrap="square" lIns="91425" tIns="45700" rIns="91425" bIns="45700" anchor="t" anchorCtr="0">
            <a:noAutofit/>
          </a:bodyPr>
          <a:lstStyle>
            <a:lvl1pPr marL="457200" lvl="0" indent="-406400" algn="l" rtl="0">
              <a:spcBef>
                <a:spcPts val="560"/>
              </a:spcBef>
              <a:spcAft>
                <a:spcPts val="0"/>
              </a:spcAft>
              <a:buClr>
                <a:schemeClr val="dk1"/>
              </a:buClr>
              <a:buSzPts val="2800"/>
              <a:buChar char="•"/>
              <a:defRPr sz="2800"/>
            </a:lvl1pPr>
            <a:lvl2pPr marL="914400" lvl="1" indent="-381000" algn="l" rtl="0">
              <a:spcBef>
                <a:spcPts val="480"/>
              </a:spcBef>
              <a:spcAft>
                <a:spcPts val="0"/>
              </a:spcAft>
              <a:buClr>
                <a:schemeClr val="dk1"/>
              </a:buClr>
              <a:buSzPts val="2400"/>
              <a:buChar char="–"/>
              <a:defRPr sz="2400"/>
            </a:lvl2pPr>
            <a:lvl3pPr marL="1371600" lvl="2" indent="-355600" algn="l" rtl="0">
              <a:spcBef>
                <a:spcPts val="400"/>
              </a:spcBef>
              <a:spcAft>
                <a:spcPts val="0"/>
              </a:spcAft>
              <a:buClr>
                <a:schemeClr val="dk1"/>
              </a:buClr>
              <a:buSzPts val="2000"/>
              <a:buChar char="•"/>
              <a:defRPr sz="2000"/>
            </a:lvl3pPr>
            <a:lvl4pPr marL="1828800" lvl="3" indent="-342900" algn="l" rtl="0">
              <a:spcBef>
                <a:spcPts val="360"/>
              </a:spcBef>
              <a:spcAft>
                <a:spcPts val="0"/>
              </a:spcAft>
              <a:buClr>
                <a:schemeClr val="dk1"/>
              </a:buClr>
              <a:buSzPts val="1800"/>
              <a:buChar char="–"/>
              <a:defRPr sz="1800"/>
            </a:lvl4pPr>
            <a:lvl5pPr marL="2286000" lvl="4" indent="-342900" algn="l" rtl="0">
              <a:spcBef>
                <a:spcPts val="360"/>
              </a:spcBef>
              <a:spcAft>
                <a:spcPts val="0"/>
              </a:spcAft>
              <a:buClr>
                <a:schemeClr val="dk1"/>
              </a:buClr>
              <a:buSzPts val="1800"/>
              <a:buChar char="»"/>
              <a:defRPr sz="1800"/>
            </a:lvl5pPr>
            <a:lvl6pPr marL="2743200" lvl="5" indent="-342900" algn="l" rtl="0">
              <a:spcBef>
                <a:spcPts val="360"/>
              </a:spcBef>
              <a:spcAft>
                <a:spcPts val="0"/>
              </a:spcAft>
              <a:buClr>
                <a:schemeClr val="dk1"/>
              </a:buClr>
              <a:buSzPts val="1800"/>
              <a:buChar char="•"/>
              <a:defRPr sz="1800"/>
            </a:lvl6pPr>
            <a:lvl7pPr marL="3200400" lvl="6" indent="-342900" algn="l" rtl="0">
              <a:spcBef>
                <a:spcPts val="360"/>
              </a:spcBef>
              <a:spcAft>
                <a:spcPts val="0"/>
              </a:spcAft>
              <a:buClr>
                <a:schemeClr val="dk1"/>
              </a:buClr>
              <a:buSzPts val="1800"/>
              <a:buChar char="•"/>
              <a:defRPr sz="1800"/>
            </a:lvl7pPr>
            <a:lvl8pPr marL="3657600" lvl="7" indent="-342900" algn="l" rtl="0">
              <a:spcBef>
                <a:spcPts val="360"/>
              </a:spcBef>
              <a:spcAft>
                <a:spcPts val="0"/>
              </a:spcAft>
              <a:buClr>
                <a:schemeClr val="dk1"/>
              </a:buClr>
              <a:buSzPts val="1800"/>
              <a:buChar char="•"/>
              <a:defRPr sz="1800"/>
            </a:lvl8pPr>
            <a:lvl9pPr marL="4114800" lvl="8" indent="-342900" algn="l" rtl="0">
              <a:spcBef>
                <a:spcPts val="360"/>
              </a:spcBef>
              <a:spcAft>
                <a:spcPts val="0"/>
              </a:spcAft>
              <a:buClr>
                <a:schemeClr val="dk1"/>
              </a:buClr>
              <a:buSzPts val="1800"/>
              <a:buChar char="•"/>
              <a:defRPr sz="18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6"/>
        <p:cNvGrpSpPr/>
        <p:nvPr/>
      </p:nvGrpSpPr>
      <p:grpSpPr>
        <a:xfrm>
          <a:off x="0" y="0"/>
          <a:ext cx="0" cy="0"/>
          <a:chOff x="0" y="0"/>
          <a:chExt cx="0" cy="0"/>
        </a:xfrm>
      </p:grpSpPr>
      <p:sp>
        <p:nvSpPr>
          <p:cNvPr id="67" name="Google Shape;67;p18"/>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4400"/>
              <a:buFont typeface="Gill Sans"/>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8" name="Google Shape;68;p18"/>
          <p:cNvSpPr txBox="1">
            <a:spLocks noGrp="1"/>
          </p:cNvSpPr>
          <p:nvPr>
            <p:ph type="body" idx="1"/>
          </p:nvPr>
        </p:nvSpPr>
        <p:spPr>
          <a:xfrm>
            <a:off x="457200" y="1151335"/>
            <a:ext cx="4040100" cy="480000"/>
          </a:xfrm>
          <a:prstGeom prst="rect">
            <a:avLst/>
          </a:prstGeom>
          <a:noFill/>
          <a:ln>
            <a:noFill/>
          </a:ln>
        </p:spPr>
        <p:txBody>
          <a:bodyPr spcFirstLastPara="1" wrap="square" lIns="91425" tIns="45700" rIns="91425" bIns="45700" anchor="b" anchorCtr="0">
            <a:noAutofit/>
          </a:bodyPr>
          <a:lstStyle>
            <a:lvl1pPr marL="457200" lvl="0" indent="-228600" algn="l" rtl="0">
              <a:spcBef>
                <a:spcPts val="480"/>
              </a:spcBef>
              <a:spcAft>
                <a:spcPts val="0"/>
              </a:spcAft>
              <a:buClr>
                <a:schemeClr val="dk1"/>
              </a:buClr>
              <a:buSzPts val="2400"/>
              <a:buNone/>
              <a:defRPr sz="2400" b="1"/>
            </a:lvl1pPr>
            <a:lvl2pPr marL="914400" lvl="1" indent="-228600" algn="l" rtl="0">
              <a:spcBef>
                <a:spcPts val="400"/>
              </a:spcBef>
              <a:spcAft>
                <a:spcPts val="0"/>
              </a:spcAft>
              <a:buClr>
                <a:schemeClr val="dk1"/>
              </a:buClr>
              <a:buSzPts val="2000"/>
              <a:buNone/>
              <a:defRPr sz="2000" b="1"/>
            </a:lvl2pPr>
            <a:lvl3pPr marL="1371600" lvl="2" indent="-228600" algn="l" rtl="0">
              <a:spcBef>
                <a:spcPts val="360"/>
              </a:spcBef>
              <a:spcAft>
                <a:spcPts val="0"/>
              </a:spcAft>
              <a:buClr>
                <a:schemeClr val="dk1"/>
              </a:buClr>
              <a:buSzPts val="1800"/>
              <a:buNone/>
              <a:defRPr sz="1800" b="1"/>
            </a:lvl3pPr>
            <a:lvl4pPr marL="1828800" lvl="3" indent="-228600" algn="l" rtl="0">
              <a:spcBef>
                <a:spcPts val="320"/>
              </a:spcBef>
              <a:spcAft>
                <a:spcPts val="0"/>
              </a:spcAft>
              <a:buClr>
                <a:schemeClr val="dk1"/>
              </a:buClr>
              <a:buSzPts val="1600"/>
              <a:buNone/>
              <a:defRPr sz="1600" b="1"/>
            </a:lvl4pPr>
            <a:lvl5pPr marL="2286000" lvl="4" indent="-228600" algn="l" rtl="0">
              <a:spcBef>
                <a:spcPts val="320"/>
              </a:spcBef>
              <a:spcAft>
                <a:spcPts val="0"/>
              </a:spcAft>
              <a:buClr>
                <a:schemeClr val="dk1"/>
              </a:buClr>
              <a:buSzPts val="1600"/>
              <a:buNone/>
              <a:defRPr sz="1600" b="1"/>
            </a:lvl5pPr>
            <a:lvl6pPr marL="2743200" lvl="5" indent="-228600" algn="l" rtl="0">
              <a:spcBef>
                <a:spcPts val="320"/>
              </a:spcBef>
              <a:spcAft>
                <a:spcPts val="0"/>
              </a:spcAft>
              <a:buClr>
                <a:schemeClr val="dk1"/>
              </a:buClr>
              <a:buSzPts val="1600"/>
              <a:buNone/>
              <a:defRPr sz="1600" b="1"/>
            </a:lvl6pPr>
            <a:lvl7pPr marL="3200400" lvl="6" indent="-228600" algn="l" rtl="0">
              <a:spcBef>
                <a:spcPts val="320"/>
              </a:spcBef>
              <a:spcAft>
                <a:spcPts val="0"/>
              </a:spcAft>
              <a:buClr>
                <a:schemeClr val="dk1"/>
              </a:buClr>
              <a:buSzPts val="1600"/>
              <a:buNone/>
              <a:defRPr sz="1600" b="1"/>
            </a:lvl7pPr>
            <a:lvl8pPr marL="3657600" lvl="7" indent="-228600" algn="l" rtl="0">
              <a:spcBef>
                <a:spcPts val="320"/>
              </a:spcBef>
              <a:spcAft>
                <a:spcPts val="0"/>
              </a:spcAft>
              <a:buClr>
                <a:schemeClr val="dk1"/>
              </a:buClr>
              <a:buSzPts val="1600"/>
              <a:buNone/>
              <a:defRPr sz="1600" b="1"/>
            </a:lvl8pPr>
            <a:lvl9pPr marL="4114800" lvl="8" indent="-228600" algn="l" rtl="0">
              <a:spcBef>
                <a:spcPts val="320"/>
              </a:spcBef>
              <a:spcAft>
                <a:spcPts val="0"/>
              </a:spcAft>
              <a:buClr>
                <a:schemeClr val="dk1"/>
              </a:buClr>
              <a:buSzPts val="1600"/>
              <a:buNone/>
              <a:defRPr sz="1600" b="1"/>
            </a:lvl9pPr>
          </a:lstStyle>
          <a:p>
            <a:endParaRPr/>
          </a:p>
        </p:txBody>
      </p:sp>
      <p:sp>
        <p:nvSpPr>
          <p:cNvPr id="69" name="Google Shape;69;p18"/>
          <p:cNvSpPr txBox="1">
            <a:spLocks noGrp="1"/>
          </p:cNvSpPr>
          <p:nvPr>
            <p:ph type="body" idx="2"/>
          </p:nvPr>
        </p:nvSpPr>
        <p:spPr>
          <a:xfrm>
            <a:off x="457200" y="1631156"/>
            <a:ext cx="4040100" cy="2655300"/>
          </a:xfrm>
          <a:prstGeom prst="rect">
            <a:avLst/>
          </a:prstGeom>
          <a:noFill/>
          <a:ln>
            <a:noFill/>
          </a:ln>
        </p:spPr>
        <p:txBody>
          <a:bodyPr spcFirstLastPara="1" wrap="square" lIns="91425" tIns="45700" rIns="91425" bIns="45700" anchor="t" anchorCtr="0">
            <a:noAutofit/>
          </a:bodyPr>
          <a:lstStyle>
            <a:lvl1pPr marL="457200" lvl="0" indent="-381000" algn="l" rtl="0">
              <a:spcBef>
                <a:spcPts val="480"/>
              </a:spcBef>
              <a:spcAft>
                <a:spcPts val="0"/>
              </a:spcAft>
              <a:buClr>
                <a:schemeClr val="dk1"/>
              </a:buClr>
              <a:buSzPts val="2400"/>
              <a:buChar char="•"/>
              <a:defRPr sz="2400"/>
            </a:lvl1pPr>
            <a:lvl2pPr marL="914400" lvl="1" indent="-355600" algn="l" rtl="0">
              <a:spcBef>
                <a:spcPts val="400"/>
              </a:spcBef>
              <a:spcAft>
                <a:spcPts val="0"/>
              </a:spcAft>
              <a:buClr>
                <a:schemeClr val="dk1"/>
              </a:buClr>
              <a:buSzPts val="2000"/>
              <a:buChar char="–"/>
              <a:defRPr sz="2000"/>
            </a:lvl2pPr>
            <a:lvl3pPr marL="1371600" lvl="2" indent="-342900" algn="l" rtl="0">
              <a:spcBef>
                <a:spcPts val="360"/>
              </a:spcBef>
              <a:spcAft>
                <a:spcPts val="0"/>
              </a:spcAft>
              <a:buClr>
                <a:schemeClr val="dk1"/>
              </a:buClr>
              <a:buSzPts val="1800"/>
              <a:buChar char="•"/>
              <a:defRPr sz="1800"/>
            </a:lvl3pPr>
            <a:lvl4pPr marL="1828800" lvl="3" indent="-330200" algn="l" rtl="0">
              <a:spcBef>
                <a:spcPts val="320"/>
              </a:spcBef>
              <a:spcAft>
                <a:spcPts val="0"/>
              </a:spcAft>
              <a:buClr>
                <a:schemeClr val="dk1"/>
              </a:buClr>
              <a:buSzPts val="1600"/>
              <a:buChar char="–"/>
              <a:defRPr sz="1600"/>
            </a:lvl4pPr>
            <a:lvl5pPr marL="2286000" lvl="4" indent="-330200" algn="l" rtl="0">
              <a:spcBef>
                <a:spcPts val="320"/>
              </a:spcBef>
              <a:spcAft>
                <a:spcPts val="0"/>
              </a:spcAft>
              <a:buClr>
                <a:schemeClr val="dk1"/>
              </a:buClr>
              <a:buSzPts val="1600"/>
              <a:buChar char="»"/>
              <a:defRPr sz="1600"/>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
        <p:nvSpPr>
          <p:cNvPr id="70" name="Google Shape;70;p18"/>
          <p:cNvSpPr txBox="1">
            <a:spLocks noGrp="1"/>
          </p:cNvSpPr>
          <p:nvPr>
            <p:ph type="body" idx="3"/>
          </p:nvPr>
        </p:nvSpPr>
        <p:spPr>
          <a:xfrm>
            <a:off x="4645025" y="1151335"/>
            <a:ext cx="4041900" cy="480000"/>
          </a:xfrm>
          <a:prstGeom prst="rect">
            <a:avLst/>
          </a:prstGeom>
          <a:noFill/>
          <a:ln>
            <a:noFill/>
          </a:ln>
        </p:spPr>
        <p:txBody>
          <a:bodyPr spcFirstLastPara="1" wrap="square" lIns="91425" tIns="45700" rIns="91425" bIns="45700" anchor="b" anchorCtr="0">
            <a:noAutofit/>
          </a:bodyPr>
          <a:lstStyle>
            <a:lvl1pPr marL="457200" lvl="0" indent="-228600" algn="l" rtl="0">
              <a:spcBef>
                <a:spcPts val="480"/>
              </a:spcBef>
              <a:spcAft>
                <a:spcPts val="0"/>
              </a:spcAft>
              <a:buClr>
                <a:schemeClr val="dk1"/>
              </a:buClr>
              <a:buSzPts val="2400"/>
              <a:buNone/>
              <a:defRPr sz="2400" b="1"/>
            </a:lvl1pPr>
            <a:lvl2pPr marL="914400" lvl="1" indent="-228600" algn="l" rtl="0">
              <a:spcBef>
                <a:spcPts val="400"/>
              </a:spcBef>
              <a:spcAft>
                <a:spcPts val="0"/>
              </a:spcAft>
              <a:buClr>
                <a:schemeClr val="dk1"/>
              </a:buClr>
              <a:buSzPts val="2000"/>
              <a:buNone/>
              <a:defRPr sz="2000" b="1"/>
            </a:lvl2pPr>
            <a:lvl3pPr marL="1371600" lvl="2" indent="-228600" algn="l" rtl="0">
              <a:spcBef>
                <a:spcPts val="360"/>
              </a:spcBef>
              <a:spcAft>
                <a:spcPts val="0"/>
              </a:spcAft>
              <a:buClr>
                <a:schemeClr val="dk1"/>
              </a:buClr>
              <a:buSzPts val="1800"/>
              <a:buNone/>
              <a:defRPr sz="1800" b="1"/>
            </a:lvl3pPr>
            <a:lvl4pPr marL="1828800" lvl="3" indent="-228600" algn="l" rtl="0">
              <a:spcBef>
                <a:spcPts val="320"/>
              </a:spcBef>
              <a:spcAft>
                <a:spcPts val="0"/>
              </a:spcAft>
              <a:buClr>
                <a:schemeClr val="dk1"/>
              </a:buClr>
              <a:buSzPts val="1600"/>
              <a:buNone/>
              <a:defRPr sz="1600" b="1"/>
            </a:lvl4pPr>
            <a:lvl5pPr marL="2286000" lvl="4" indent="-228600" algn="l" rtl="0">
              <a:spcBef>
                <a:spcPts val="320"/>
              </a:spcBef>
              <a:spcAft>
                <a:spcPts val="0"/>
              </a:spcAft>
              <a:buClr>
                <a:schemeClr val="dk1"/>
              </a:buClr>
              <a:buSzPts val="1600"/>
              <a:buNone/>
              <a:defRPr sz="1600" b="1"/>
            </a:lvl5pPr>
            <a:lvl6pPr marL="2743200" lvl="5" indent="-228600" algn="l" rtl="0">
              <a:spcBef>
                <a:spcPts val="320"/>
              </a:spcBef>
              <a:spcAft>
                <a:spcPts val="0"/>
              </a:spcAft>
              <a:buClr>
                <a:schemeClr val="dk1"/>
              </a:buClr>
              <a:buSzPts val="1600"/>
              <a:buNone/>
              <a:defRPr sz="1600" b="1"/>
            </a:lvl6pPr>
            <a:lvl7pPr marL="3200400" lvl="6" indent="-228600" algn="l" rtl="0">
              <a:spcBef>
                <a:spcPts val="320"/>
              </a:spcBef>
              <a:spcAft>
                <a:spcPts val="0"/>
              </a:spcAft>
              <a:buClr>
                <a:schemeClr val="dk1"/>
              </a:buClr>
              <a:buSzPts val="1600"/>
              <a:buNone/>
              <a:defRPr sz="1600" b="1"/>
            </a:lvl7pPr>
            <a:lvl8pPr marL="3657600" lvl="7" indent="-228600" algn="l" rtl="0">
              <a:spcBef>
                <a:spcPts val="320"/>
              </a:spcBef>
              <a:spcAft>
                <a:spcPts val="0"/>
              </a:spcAft>
              <a:buClr>
                <a:schemeClr val="dk1"/>
              </a:buClr>
              <a:buSzPts val="1600"/>
              <a:buNone/>
              <a:defRPr sz="1600" b="1"/>
            </a:lvl8pPr>
            <a:lvl9pPr marL="4114800" lvl="8" indent="-228600" algn="l" rtl="0">
              <a:spcBef>
                <a:spcPts val="320"/>
              </a:spcBef>
              <a:spcAft>
                <a:spcPts val="0"/>
              </a:spcAft>
              <a:buClr>
                <a:schemeClr val="dk1"/>
              </a:buClr>
              <a:buSzPts val="1600"/>
              <a:buNone/>
              <a:defRPr sz="1600" b="1"/>
            </a:lvl9pPr>
          </a:lstStyle>
          <a:p>
            <a:endParaRPr/>
          </a:p>
        </p:txBody>
      </p:sp>
      <p:sp>
        <p:nvSpPr>
          <p:cNvPr id="71" name="Google Shape;71;p18"/>
          <p:cNvSpPr txBox="1">
            <a:spLocks noGrp="1"/>
          </p:cNvSpPr>
          <p:nvPr>
            <p:ph type="body" idx="4"/>
          </p:nvPr>
        </p:nvSpPr>
        <p:spPr>
          <a:xfrm>
            <a:off x="4645025" y="1631156"/>
            <a:ext cx="4041900" cy="2655300"/>
          </a:xfrm>
          <a:prstGeom prst="rect">
            <a:avLst/>
          </a:prstGeom>
          <a:noFill/>
          <a:ln>
            <a:noFill/>
          </a:ln>
        </p:spPr>
        <p:txBody>
          <a:bodyPr spcFirstLastPara="1" wrap="square" lIns="91425" tIns="45700" rIns="91425" bIns="45700" anchor="t" anchorCtr="0">
            <a:noAutofit/>
          </a:bodyPr>
          <a:lstStyle>
            <a:lvl1pPr marL="457200" lvl="0" indent="-381000" algn="l" rtl="0">
              <a:spcBef>
                <a:spcPts val="480"/>
              </a:spcBef>
              <a:spcAft>
                <a:spcPts val="0"/>
              </a:spcAft>
              <a:buClr>
                <a:schemeClr val="dk1"/>
              </a:buClr>
              <a:buSzPts val="2400"/>
              <a:buChar char="•"/>
              <a:defRPr sz="2400"/>
            </a:lvl1pPr>
            <a:lvl2pPr marL="914400" lvl="1" indent="-355600" algn="l" rtl="0">
              <a:spcBef>
                <a:spcPts val="400"/>
              </a:spcBef>
              <a:spcAft>
                <a:spcPts val="0"/>
              </a:spcAft>
              <a:buClr>
                <a:schemeClr val="dk1"/>
              </a:buClr>
              <a:buSzPts val="2000"/>
              <a:buChar char="–"/>
              <a:defRPr sz="2000"/>
            </a:lvl2pPr>
            <a:lvl3pPr marL="1371600" lvl="2" indent="-342900" algn="l" rtl="0">
              <a:spcBef>
                <a:spcPts val="360"/>
              </a:spcBef>
              <a:spcAft>
                <a:spcPts val="0"/>
              </a:spcAft>
              <a:buClr>
                <a:schemeClr val="dk1"/>
              </a:buClr>
              <a:buSzPts val="1800"/>
              <a:buChar char="•"/>
              <a:defRPr sz="1800"/>
            </a:lvl3pPr>
            <a:lvl4pPr marL="1828800" lvl="3" indent="-330200" algn="l" rtl="0">
              <a:spcBef>
                <a:spcPts val="320"/>
              </a:spcBef>
              <a:spcAft>
                <a:spcPts val="0"/>
              </a:spcAft>
              <a:buClr>
                <a:schemeClr val="dk1"/>
              </a:buClr>
              <a:buSzPts val="1600"/>
              <a:buChar char="–"/>
              <a:defRPr sz="1600"/>
            </a:lvl4pPr>
            <a:lvl5pPr marL="2286000" lvl="4" indent="-330200" algn="l" rtl="0">
              <a:spcBef>
                <a:spcPts val="320"/>
              </a:spcBef>
              <a:spcAft>
                <a:spcPts val="0"/>
              </a:spcAft>
              <a:buClr>
                <a:schemeClr val="dk1"/>
              </a:buClr>
              <a:buSzPts val="1600"/>
              <a:buChar char="»"/>
              <a:defRPr sz="1600"/>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2"/>
        <p:cNvGrpSpPr/>
        <p:nvPr/>
      </p:nvGrpSpPr>
      <p:grpSpPr>
        <a:xfrm>
          <a:off x="0" y="0"/>
          <a:ext cx="0" cy="0"/>
          <a:chOff x="0" y="0"/>
          <a:chExt cx="0" cy="0"/>
        </a:xfrm>
      </p:grpSpPr>
      <p:sp>
        <p:nvSpPr>
          <p:cNvPr id="73" name="Google Shape;73;p19"/>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4"/>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5"/>
        <p:cNvGrpSpPr/>
        <p:nvPr/>
      </p:nvGrpSpPr>
      <p:grpSpPr>
        <a:xfrm>
          <a:off x="0" y="0"/>
          <a:ext cx="0" cy="0"/>
          <a:chOff x="0" y="0"/>
          <a:chExt cx="0" cy="0"/>
        </a:xfrm>
      </p:grpSpPr>
      <p:sp>
        <p:nvSpPr>
          <p:cNvPr id="76" name="Google Shape;76;p21"/>
          <p:cNvSpPr txBox="1">
            <a:spLocks noGrp="1"/>
          </p:cNvSpPr>
          <p:nvPr>
            <p:ph type="title"/>
          </p:nvPr>
        </p:nvSpPr>
        <p:spPr>
          <a:xfrm>
            <a:off x="457200" y="204788"/>
            <a:ext cx="3008400" cy="8715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Clr>
                <a:schemeClr val="dk1"/>
              </a:buClr>
              <a:buSzPts val="2000"/>
              <a:buFont typeface="Gill Sans"/>
              <a:buNone/>
              <a:defRPr sz="20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7" name="Google Shape;77;p21"/>
          <p:cNvSpPr txBox="1">
            <a:spLocks noGrp="1"/>
          </p:cNvSpPr>
          <p:nvPr>
            <p:ph type="body" idx="1"/>
          </p:nvPr>
        </p:nvSpPr>
        <p:spPr>
          <a:xfrm>
            <a:off x="3575050" y="204788"/>
            <a:ext cx="5111700" cy="4106100"/>
          </a:xfrm>
          <a:prstGeom prst="rect">
            <a:avLst/>
          </a:prstGeom>
          <a:noFill/>
          <a:ln>
            <a:noFill/>
          </a:ln>
        </p:spPr>
        <p:txBody>
          <a:bodyPr spcFirstLastPara="1" wrap="square" lIns="91425" tIns="45700" rIns="91425" bIns="45700" anchor="t" anchorCtr="0">
            <a:noAutofit/>
          </a:bodyPr>
          <a:lstStyle>
            <a:lvl1pPr marL="457200" lvl="0" indent="-431800" algn="l" rtl="0">
              <a:spcBef>
                <a:spcPts val="640"/>
              </a:spcBef>
              <a:spcAft>
                <a:spcPts val="0"/>
              </a:spcAft>
              <a:buClr>
                <a:schemeClr val="dk1"/>
              </a:buClr>
              <a:buSzPts val="3200"/>
              <a:buChar char="•"/>
              <a:defRPr sz="3200"/>
            </a:lvl1pPr>
            <a:lvl2pPr marL="914400" lvl="1" indent="-406400" algn="l" rtl="0">
              <a:spcBef>
                <a:spcPts val="560"/>
              </a:spcBef>
              <a:spcAft>
                <a:spcPts val="0"/>
              </a:spcAft>
              <a:buClr>
                <a:schemeClr val="dk1"/>
              </a:buClr>
              <a:buSzPts val="2800"/>
              <a:buChar char="–"/>
              <a:defRPr sz="2800"/>
            </a:lvl2pPr>
            <a:lvl3pPr marL="1371600" lvl="2" indent="-381000" algn="l" rtl="0">
              <a:spcBef>
                <a:spcPts val="480"/>
              </a:spcBef>
              <a:spcAft>
                <a:spcPts val="0"/>
              </a:spcAft>
              <a:buClr>
                <a:schemeClr val="dk1"/>
              </a:buClr>
              <a:buSzPts val="2400"/>
              <a:buChar char="•"/>
              <a:defRPr sz="2400"/>
            </a:lvl3pPr>
            <a:lvl4pPr marL="1828800" lvl="3" indent="-355600" algn="l" rtl="0">
              <a:spcBef>
                <a:spcPts val="400"/>
              </a:spcBef>
              <a:spcAft>
                <a:spcPts val="0"/>
              </a:spcAft>
              <a:buClr>
                <a:schemeClr val="dk1"/>
              </a:buClr>
              <a:buSzPts val="2000"/>
              <a:buChar char="–"/>
              <a:defRPr sz="2000"/>
            </a:lvl4pPr>
            <a:lvl5pPr marL="2286000" lvl="4" indent="-355600" algn="l" rtl="0">
              <a:spcBef>
                <a:spcPts val="400"/>
              </a:spcBef>
              <a:spcAft>
                <a:spcPts val="0"/>
              </a:spcAft>
              <a:buClr>
                <a:schemeClr val="dk1"/>
              </a:buClr>
              <a:buSzPts val="2000"/>
              <a:buChar char="»"/>
              <a:defRPr sz="2000"/>
            </a:lvl5pPr>
            <a:lvl6pPr marL="2743200" lvl="5" indent="-355600" algn="l" rtl="0">
              <a:spcBef>
                <a:spcPts val="400"/>
              </a:spcBef>
              <a:spcAft>
                <a:spcPts val="0"/>
              </a:spcAft>
              <a:buClr>
                <a:schemeClr val="dk1"/>
              </a:buClr>
              <a:buSzPts val="2000"/>
              <a:buChar char="•"/>
              <a:defRPr sz="2000"/>
            </a:lvl6pPr>
            <a:lvl7pPr marL="3200400" lvl="6" indent="-355600" algn="l" rtl="0">
              <a:spcBef>
                <a:spcPts val="400"/>
              </a:spcBef>
              <a:spcAft>
                <a:spcPts val="0"/>
              </a:spcAft>
              <a:buClr>
                <a:schemeClr val="dk1"/>
              </a:buClr>
              <a:buSzPts val="2000"/>
              <a:buChar char="•"/>
              <a:defRPr sz="2000"/>
            </a:lvl7pPr>
            <a:lvl8pPr marL="3657600" lvl="7" indent="-355600" algn="l" rtl="0">
              <a:spcBef>
                <a:spcPts val="400"/>
              </a:spcBef>
              <a:spcAft>
                <a:spcPts val="0"/>
              </a:spcAft>
              <a:buClr>
                <a:schemeClr val="dk1"/>
              </a:buClr>
              <a:buSzPts val="2000"/>
              <a:buChar char="•"/>
              <a:defRPr sz="2000"/>
            </a:lvl8pPr>
            <a:lvl9pPr marL="4114800" lvl="8" indent="-355600" algn="l" rtl="0">
              <a:spcBef>
                <a:spcPts val="400"/>
              </a:spcBef>
              <a:spcAft>
                <a:spcPts val="0"/>
              </a:spcAft>
              <a:buClr>
                <a:schemeClr val="dk1"/>
              </a:buClr>
              <a:buSzPts val="2000"/>
              <a:buChar char="•"/>
              <a:defRPr sz="2000"/>
            </a:lvl9pPr>
          </a:lstStyle>
          <a:p>
            <a:endParaRPr/>
          </a:p>
        </p:txBody>
      </p:sp>
      <p:sp>
        <p:nvSpPr>
          <p:cNvPr id="78" name="Google Shape;78;p21"/>
          <p:cNvSpPr txBox="1">
            <a:spLocks noGrp="1"/>
          </p:cNvSpPr>
          <p:nvPr>
            <p:ph type="body" idx="2"/>
          </p:nvPr>
        </p:nvSpPr>
        <p:spPr>
          <a:xfrm>
            <a:off x="457200" y="1076325"/>
            <a:ext cx="3008400" cy="3234300"/>
          </a:xfrm>
          <a:prstGeom prst="rect">
            <a:avLst/>
          </a:prstGeom>
          <a:noFill/>
          <a:ln>
            <a:noFill/>
          </a:ln>
        </p:spPr>
        <p:txBody>
          <a:bodyPr spcFirstLastPara="1" wrap="square" lIns="91425" tIns="45700" rIns="91425" bIns="45700" anchor="t" anchorCtr="0">
            <a:noAutofit/>
          </a:bodyPr>
          <a:lstStyle>
            <a:lvl1pPr marL="457200" lvl="0" indent="-228600" algn="l" rtl="0">
              <a:spcBef>
                <a:spcPts val="280"/>
              </a:spcBef>
              <a:spcAft>
                <a:spcPts val="0"/>
              </a:spcAft>
              <a:buClr>
                <a:schemeClr val="dk1"/>
              </a:buClr>
              <a:buSzPts val="1400"/>
              <a:buNone/>
              <a:defRPr sz="1400"/>
            </a:lvl1pPr>
            <a:lvl2pPr marL="914400" lvl="1" indent="-228600" algn="l" rtl="0">
              <a:spcBef>
                <a:spcPts val="240"/>
              </a:spcBef>
              <a:spcAft>
                <a:spcPts val="0"/>
              </a:spcAft>
              <a:buClr>
                <a:schemeClr val="dk1"/>
              </a:buClr>
              <a:buSzPts val="1200"/>
              <a:buNone/>
              <a:defRPr sz="1200"/>
            </a:lvl2pPr>
            <a:lvl3pPr marL="1371600" lvl="2" indent="-228600" algn="l" rtl="0">
              <a:spcBef>
                <a:spcPts val="200"/>
              </a:spcBef>
              <a:spcAft>
                <a:spcPts val="0"/>
              </a:spcAft>
              <a:buClr>
                <a:schemeClr val="dk1"/>
              </a:buClr>
              <a:buSzPts val="1000"/>
              <a:buNone/>
              <a:defRPr sz="1000"/>
            </a:lvl3pPr>
            <a:lvl4pPr marL="1828800" lvl="3" indent="-228600" algn="l" rtl="0">
              <a:spcBef>
                <a:spcPts val="180"/>
              </a:spcBef>
              <a:spcAft>
                <a:spcPts val="0"/>
              </a:spcAft>
              <a:buClr>
                <a:schemeClr val="dk1"/>
              </a:buClr>
              <a:buSzPts val="900"/>
              <a:buNone/>
              <a:defRPr sz="900"/>
            </a:lvl4pPr>
            <a:lvl5pPr marL="2286000" lvl="4" indent="-228600" algn="l" rtl="0">
              <a:spcBef>
                <a:spcPts val="180"/>
              </a:spcBef>
              <a:spcAft>
                <a:spcPts val="0"/>
              </a:spcAft>
              <a:buClr>
                <a:schemeClr val="dk1"/>
              </a:buClr>
              <a:buSzPts val="900"/>
              <a:buNone/>
              <a:defRPr sz="900"/>
            </a:lvl5pPr>
            <a:lvl6pPr marL="2743200" lvl="5" indent="-228600" algn="l" rtl="0">
              <a:spcBef>
                <a:spcPts val="180"/>
              </a:spcBef>
              <a:spcAft>
                <a:spcPts val="0"/>
              </a:spcAft>
              <a:buClr>
                <a:schemeClr val="dk1"/>
              </a:buClr>
              <a:buSzPts val="900"/>
              <a:buNone/>
              <a:defRPr sz="900"/>
            </a:lvl6pPr>
            <a:lvl7pPr marL="3200400" lvl="6" indent="-228600" algn="l" rtl="0">
              <a:spcBef>
                <a:spcPts val="180"/>
              </a:spcBef>
              <a:spcAft>
                <a:spcPts val="0"/>
              </a:spcAft>
              <a:buClr>
                <a:schemeClr val="dk1"/>
              </a:buClr>
              <a:buSzPts val="900"/>
              <a:buNone/>
              <a:defRPr sz="900"/>
            </a:lvl7pPr>
            <a:lvl8pPr marL="3657600" lvl="7" indent="-228600" algn="l" rtl="0">
              <a:spcBef>
                <a:spcPts val="180"/>
              </a:spcBef>
              <a:spcAft>
                <a:spcPts val="0"/>
              </a:spcAft>
              <a:buClr>
                <a:schemeClr val="dk1"/>
              </a:buClr>
              <a:buSzPts val="900"/>
              <a:buNone/>
              <a:defRPr sz="900"/>
            </a:lvl8pPr>
            <a:lvl9pPr marL="4114800" lvl="8" indent="-228600" algn="l" rtl="0">
              <a:spcBef>
                <a:spcPts val="180"/>
              </a:spcBef>
              <a:spcAft>
                <a:spcPts val="0"/>
              </a:spcAft>
              <a:buClr>
                <a:schemeClr val="dk1"/>
              </a:buClr>
              <a:buSzPts val="900"/>
              <a:buNone/>
              <a:defRPr sz="9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9"/>
        <p:cNvGrpSpPr/>
        <p:nvPr/>
      </p:nvGrpSpPr>
      <p:grpSpPr>
        <a:xfrm>
          <a:off x="0" y="0"/>
          <a:ext cx="0" cy="0"/>
          <a:chOff x="0" y="0"/>
          <a:chExt cx="0" cy="0"/>
        </a:xfrm>
      </p:grpSpPr>
      <p:sp>
        <p:nvSpPr>
          <p:cNvPr id="80" name="Google Shape;80;p22"/>
          <p:cNvSpPr txBox="1">
            <a:spLocks noGrp="1"/>
          </p:cNvSpPr>
          <p:nvPr>
            <p:ph type="title"/>
          </p:nvPr>
        </p:nvSpPr>
        <p:spPr>
          <a:xfrm>
            <a:off x="1792288" y="3309425"/>
            <a:ext cx="5486400" cy="4251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Clr>
                <a:schemeClr val="dk1"/>
              </a:buClr>
              <a:buSzPts val="2000"/>
              <a:buFont typeface="Gill Sans"/>
              <a:buNone/>
              <a:defRPr sz="20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1" name="Google Shape;81;p22"/>
          <p:cNvSpPr>
            <a:spLocks noGrp="1"/>
          </p:cNvSpPr>
          <p:nvPr>
            <p:ph type="pic" idx="2"/>
          </p:nvPr>
        </p:nvSpPr>
        <p:spPr>
          <a:xfrm>
            <a:off x="1792288" y="459581"/>
            <a:ext cx="5486400" cy="28497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Open Sans"/>
                <a:ea typeface="Open Sans"/>
                <a:cs typeface="Open Sans"/>
                <a:sym typeface="Open Sans"/>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Open Sans"/>
                <a:ea typeface="Open Sans"/>
                <a:cs typeface="Open Sans"/>
                <a:sym typeface="Open Sans"/>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82" name="Google Shape;82;p22"/>
          <p:cNvSpPr txBox="1">
            <a:spLocks noGrp="1"/>
          </p:cNvSpPr>
          <p:nvPr>
            <p:ph type="body" idx="1"/>
          </p:nvPr>
        </p:nvSpPr>
        <p:spPr>
          <a:xfrm>
            <a:off x="1792288" y="3734479"/>
            <a:ext cx="5486400" cy="527400"/>
          </a:xfrm>
          <a:prstGeom prst="rect">
            <a:avLst/>
          </a:prstGeom>
          <a:noFill/>
          <a:ln>
            <a:noFill/>
          </a:ln>
        </p:spPr>
        <p:txBody>
          <a:bodyPr spcFirstLastPara="1" wrap="square" lIns="91425" tIns="45700" rIns="91425" bIns="45700" anchor="t" anchorCtr="0">
            <a:noAutofit/>
          </a:bodyPr>
          <a:lstStyle>
            <a:lvl1pPr marL="457200" lvl="0" indent="-228600" algn="l" rtl="0">
              <a:spcBef>
                <a:spcPts val="280"/>
              </a:spcBef>
              <a:spcAft>
                <a:spcPts val="0"/>
              </a:spcAft>
              <a:buClr>
                <a:schemeClr val="dk1"/>
              </a:buClr>
              <a:buSzPts val="1400"/>
              <a:buNone/>
              <a:defRPr sz="1400"/>
            </a:lvl1pPr>
            <a:lvl2pPr marL="914400" lvl="1" indent="-228600" algn="l" rtl="0">
              <a:spcBef>
                <a:spcPts val="240"/>
              </a:spcBef>
              <a:spcAft>
                <a:spcPts val="0"/>
              </a:spcAft>
              <a:buClr>
                <a:schemeClr val="dk1"/>
              </a:buClr>
              <a:buSzPts val="1200"/>
              <a:buNone/>
              <a:defRPr sz="1200"/>
            </a:lvl2pPr>
            <a:lvl3pPr marL="1371600" lvl="2" indent="-228600" algn="l" rtl="0">
              <a:spcBef>
                <a:spcPts val="200"/>
              </a:spcBef>
              <a:spcAft>
                <a:spcPts val="0"/>
              </a:spcAft>
              <a:buClr>
                <a:schemeClr val="dk1"/>
              </a:buClr>
              <a:buSzPts val="1000"/>
              <a:buNone/>
              <a:defRPr sz="1000"/>
            </a:lvl3pPr>
            <a:lvl4pPr marL="1828800" lvl="3" indent="-228600" algn="l" rtl="0">
              <a:spcBef>
                <a:spcPts val="180"/>
              </a:spcBef>
              <a:spcAft>
                <a:spcPts val="0"/>
              </a:spcAft>
              <a:buClr>
                <a:schemeClr val="dk1"/>
              </a:buClr>
              <a:buSzPts val="900"/>
              <a:buNone/>
              <a:defRPr sz="900"/>
            </a:lvl4pPr>
            <a:lvl5pPr marL="2286000" lvl="4" indent="-228600" algn="l" rtl="0">
              <a:spcBef>
                <a:spcPts val="180"/>
              </a:spcBef>
              <a:spcAft>
                <a:spcPts val="0"/>
              </a:spcAft>
              <a:buClr>
                <a:schemeClr val="dk1"/>
              </a:buClr>
              <a:buSzPts val="900"/>
              <a:buNone/>
              <a:defRPr sz="900"/>
            </a:lvl5pPr>
            <a:lvl6pPr marL="2743200" lvl="5" indent="-228600" algn="l" rtl="0">
              <a:spcBef>
                <a:spcPts val="180"/>
              </a:spcBef>
              <a:spcAft>
                <a:spcPts val="0"/>
              </a:spcAft>
              <a:buClr>
                <a:schemeClr val="dk1"/>
              </a:buClr>
              <a:buSzPts val="900"/>
              <a:buNone/>
              <a:defRPr sz="900"/>
            </a:lvl6pPr>
            <a:lvl7pPr marL="3200400" lvl="6" indent="-228600" algn="l" rtl="0">
              <a:spcBef>
                <a:spcPts val="180"/>
              </a:spcBef>
              <a:spcAft>
                <a:spcPts val="0"/>
              </a:spcAft>
              <a:buClr>
                <a:schemeClr val="dk1"/>
              </a:buClr>
              <a:buSzPts val="900"/>
              <a:buNone/>
              <a:defRPr sz="900"/>
            </a:lvl7pPr>
            <a:lvl8pPr marL="3657600" lvl="7" indent="-228600" algn="l" rtl="0">
              <a:spcBef>
                <a:spcPts val="180"/>
              </a:spcBef>
              <a:spcAft>
                <a:spcPts val="0"/>
              </a:spcAft>
              <a:buClr>
                <a:schemeClr val="dk1"/>
              </a:buClr>
              <a:buSzPts val="900"/>
              <a:buNone/>
              <a:defRPr sz="900"/>
            </a:lvl8pPr>
            <a:lvl9pPr marL="4114800" lvl="8" indent="-228600" algn="l" rtl="0">
              <a:spcBef>
                <a:spcPts val="180"/>
              </a:spcBef>
              <a:spcAft>
                <a:spcPts val="0"/>
              </a:spcAft>
              <a:buClr>
                <a:schemeClr val="dk1"/>
              </a:buClr>
              <a:buSzPts val="900"/>
              <a:buNone/>
              <a:defRPr sz="9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3"/>
        <p:cNvGrpSpPr/>
        <p:nvPr/>
      </p:nvGrpSpPr>
      <p:grpSpPr>
        <a:xfrm>
          <a:off x="0" y="0"/>
          <a:ext cx="0" cy="0"/>
          <a:chOff x="0" y="0"/>
          <a:chExt cx="0" cy="0"/>
        </a:xfrm>
      </p:grpSpPr>
      <p:sp>
        <p:nvSpPr>
          <p:cNvPr id="84" name="Google Shape;84;p23"/>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5" name="Google Shape;85;p23"/>
          <p:cNvSpPr txBox="1">
            <a:spLocks noGrp="1"/>
          </p:cNvSpPr>
          <p:nvPr>
            <p:ph type="body" idx="1"/>
          </p:nvPr>
        </p:nvSpPr>
        <p:spPr>
          <a:xfrm rot="5400000">
            <a:off x="3025800" y="-1368450"/>
            <a:ext cx="3092400" cy="82296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chemeClr val="dk1"/>
              </a:buClr>
              <a:buSzPts val="1800"/>
              <a:buChar char="•"/>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6"/>
        <p:cNvGrpSpPr/>
        <p:nvPr/>
      </p:nvGrpSpPr>
      <p:grpSpPr>
        <a:xfrm>
          <a:off x="0" y="0"/>
          <a:ext cx="0" cy="0"/>
          <a:chOff x="0" y="0"/>
          <a:chExt cx="0" cy="0"/>
        </a:xfrm>
      </p:grpSpPr>
      <p:sp>
        <p:nvSpPr>
          <p:cNvPr id="87" name="Google Shape;87;p24"/>
          <p:cNvSpPr txBox="1">
            <a:spLocks noGrp="1"/>
          </p:cNvSpPr>
          <p:nvPr>
            <p:ph type="title"/>
          </p:nvPr>
        </p:nvSpPr>
        <p:spPr>
          <a:xfrm rot="5400000">
            <a:off x="5620950" y="1214429"/>
            <a:ext cx="4074300" cy="20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8" name="Google Shape;88;p24"/>
          <p:cNvSpPr txBox="1">
            <a:spLocks noGrp="1"/>
          </p:cNvSpPr>
          <p:nvPr>
            <p:ph type="body" idx="1"/>
          </p:nvPr>
        </p:nvSpPr>
        <p:spPr>
          <a:xfrm rot="5400000">
            <a:off x="1429950" y="-766771"/>
            <a:ext cx="4074300" cy="60198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chemeClr val="dk1"/>
              </a:buClr>
              <a:buSzPts val="1800"/>
              <a:buChar char="•"/>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2"/>
        <p:cNvGrpSpPr/>
        <p:nvPr/>
      </p:nvGrpSpPr>
      <p:grpSpPr>
        <a:xfrm>
          <a:off x="0" y="0"/>
          <a:ext cx="0" cy="0"/>
          <a:chOff x="0" y="0"/>
          <a:chExt cx="0" cy="0"/>
        </a:xfrm>
      </p:grpSpPr>
      <p:sp>
        <p:nvSpPr>
          <p:cNvPr id="93" name="Google Shape;93;p26"/>
          <p:cNvSpPr txBox="1">
            <a:spLocks noGrp="1"/>
          </p:cNvSpPr>
          <p:nvPr>
            <p:ph type="ctrTitle"/>
          </p:nvPr>
        </p:nvSpPr>
        <p:spPr>
          <a:xfrm>
            <a:off x="685800" y="1597819"/>
            <a:ext cx="7772400" cy="11025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4" name="Google Shape;94;p26"/>
          <p:cNvSpPr txBox="1">
            <a:spLocks noGrp="1"/>
          </p:cNvSpPr>
          <p:nvPr>
            <p:ph type="subTitle" idx="1"/>
          </p:nvPr>
        </p:nvSpPr>
        <p:spPr>
          <a:xfrm>
            <a:off x="1371600" y="2914650"/>
            <a:ext cx="6400800" cy="1314600"/>
          </a:xfrm>
          <a:prstGeom prst="rect">
            <a:avLst/>
          </a:prstGeom>
          <a:noFill/>
          <a:ln>
            <a:noFill/>
          </a:ln>
        </p:spPr>
        <p:txBody>
          <a:bodyPr spcFirstLastPara="1" wrap="square" lIns="91425" tIns="45700" rIns="91425" bIns="45700" anchor="t" anchorCtr="0">
            <a:noAutofit/>
          </a:bodyPr>
          <a:lstStyle>
            <a:lvl1pPr lvl="0" algn="ctr" rtl="0">
              <a:spcBef>
                <a:spcPts val="640"/>
              </a:spcBef>
              <a:spcAft>
                <a:spcPts val="0"/>
              </a:spcAft>
              <a:buClr>
                <a:schemeClr val="lt1"/>
              </a:buClr>
              <a:buSzPts val="3200"/>
              <a:buNone/>
              <a:defRPr>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5"/>
        <p:cNvGrpSpPr/>
        <p:nvPr/>
      </p:nvGrpSpPr>
      <p:grpSpPr>
        <a:xfrm>
          <a:off x="0" y="0"/>
          <a:ext cx="0" cy="0"/>
          <a:chOff x="0" y="0"/>
          <a:chExt cx="0" cy="0"/>
        </a:xfrm>
      </p:grpSpPr>
      <p:sp>
        <p:nvSpPr>
          <p:cNvPr id="96" name="Google Shape;96;p27"/>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7" name="Google Shape;97;p27"/>
          <p:cNvSpPr txBox="1">
            <a:spLocks noGrp="1"/>
          </p:cNvSpPr>
          <p:nvPr>
            <p:ph type="body" idx="1"/>
          </p:nvPr>
        </p:nvSpPr>
        <p:spPr>
          <a:xfrm>
            <a:off x="457200" y="1200150"/>
            <a:ext cx="8229600" cy="30570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chemeClr val="dk1"/>
              </a:buClr>
              <a:buSzPts val="1800"/>
              <a:buChar char="•"/>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8"/>
        <p:cNvGrpSpPr/>
        <p:nvPr/>
      </p:nvGrpSpPr>
      <p:grpSpPr>
        <a:xfrm>
          <a:off x="0" y="0"/>
          <a:ext cx="0" cy="0"/>
          <a:chOff x="0" y="0"/>
          <a:chExt cx="0" cy="0"/>
        </a:xfrm>
      </p:grpSpPr>
      <p:sp>
        <p:nvSpPr>
          <p:cNvPr id="99" name="Google Shape;99;p28"/>
          <p:cNvSpPr txBox="1">
            <a:spLocks noGrp="1"/>
          </p:cNvSpPr>
          <p:nvPr>
            <p:ph type="title"/>
          </p:nvPr>
        </p:nvSpPr>
        <p:spPr>
          <a:xfrm>
            <a:off x="722313" y="3240495"/>
            <a:ext cx="7772400" cy="10215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Clr>
                <a:schemeClr val="dk1"/>
              </a:buClr>
              <a:buSzPts val="3200"/>
              <a:buFont typeface="Gill Sans"/>
              <a:buNone/>
              <a:defRPr sz="3200" b="0"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0" name="Google Shape;100;p28"/>
          <p:cNvSpPr txBox="1">
            <a:spLocks noGrp="1"/>
          </p:cNvSpPr>
          <p:nvPr>
            <p:ph type="body" idx="1"/>
          </p:nvPr>
        </p:nvSpPr>
        <p:spPr>
          <a:xfrm>
            <a:off x="722313" y="2115355"/>
            <a:ext cx="7772400" cy="1125300"/>
          </a:xfrm>
          <a:prstGeom prst="rect">
            <a:avLst/>
          </a:prstGeom>
          <a:noFill/>
          <a:ln>
            <a:noFill/>
          </a:ln>
        </p:spPr>
        <p:txBody>
          <a:bodyPr spcFirstLastPara="1" wrap="square" lIns="91425" tIns="45700" rIns="91425" bIns="45700" anchor="b" anchorCtr="0">
            <a:noAutofit/>
          </a:bodyPr>
          <a:lstStyle>
            <a:lvl1pPr marL="457200" lvl="0" indent="-228600" algn="l" rtl="0">
              <a:spcBef>
                <a:spcPts val="400"/>
              </a:spcBef>
              <a:spcAft>
                <a:spcPts val="0"/>
              </a:spcAft>
              <a:buClr>
                <a:schemeClr val="lt1"/>
              </a:buClr>
              <a:buSzPts val="2000"/>
              <a:buNone/>
              <a:defRPr sz="2000">
                <a:solidFill>
                  <a:schemeClr val="lt1"/>
                </a:solidFill>
              </a:defRPr>
            </a:lvl1pPr>
            <a:lvl2pPr marL="914400" lvl="1" indent="-228600" algn="l" rtl="0">
              <a:spcBef>
                <a:spcPts val="360"/>
              </a:spcBef>
              <a:spcAft>
                <a:spcPts val="0"/>
              </a:spcAft>
              <a:buClr>
                <a:srgbClr val="888888"/>
              </a:buClr>
              <a:buSzPts val="1800"/>
              <a:buNone/>
              <a:defRPr sz="1800">
                <a:solidFill>
                  <a:srgbClr val="888888"/>
                </a:solidFill>
              </a:defRPr>
            </a:lvl2pPr>
            <a:lvl3pPr marL="1371600" lvl="2" indent="-228600" algn="l" rtl="0">
              <a:spcBef>
                <a:spcPts val="320"/>
              </a:spcBef>
              <a:spcAft>
                <a:spcPts val="0"/>
              </a:spcAft>
              <a:buClr>
                <a:srgbClr val="888888"/>
              </a:buClr>
              <a:buSzPts val="1600"/>
              <a:buNone/>
              <a:defRPr sz="1600">
                <a:solidFill>
                  <a:srgbClr val="888888"/>
                </a:solidFill>
              </a:defRPr>
            </a:lvl3pPr>
            <a:lvl4pPr marL="1828800" lvl="3" indent="-228600" algn="l" rtl="0">
              <a:spcBef>
                <a:spcPts val="280"/>
              </a:spcBef>
              <a:spcAft>
                <a:spcPts val="0"/>
              </a:spcAft>
              <a:buClr>
                <a:srgbClr val="888888"/>
              </a:buClr>
              <a:buSzPts val="1400"/>
              <a:buNone/>
              <a:defRPr sz="1400">
                <a:solidFill>
                  <a:srgbClr val="888888"/>
                </a:solidFill>
              </a:defRPr>
            </a:lvl4pPr>
            <a:lvl5pPr marL="2286000" lvl="4" indent="-228600" algn="l" rtl="0">
              <a:spcBef>
                <a:spcPts val="280"/>
              </a:spcBef>
              <a:spcAft>
                <a:spcPts val="0"/>
              </a:spcAft>
              <a:buClr>
                <a:srgbClr val="888888"/>
              </a:buClr>
              <a:buSzPts val="1400"/>
              <a:buNone/>
              <a:defRPr sz="1400">
                <a:solidFill>
                  <a:srgbClr val="888888"/>
                </a:solidFill>
              </a:defRPr>
            </a:lvl5pPr>
            <a:lvl6pPr marL="2743200" lvl="5" indent="-228600" algn="l" rtl="0">
              <a:spcBef>
                <a:spcPts val="280"/>
              </a:spcBef>
              <a:spcAft>
                <a:spcPts val="0"/>
              </a:spcAft>
              <a:buClr>
                <a:srgbClr val="888888"/>
              </a:buClr>
              <a:buSzPts val="1400"/>
              <a:buNone/>
              <a:defRPr sz="1400">
                <a:solidFill>
                  <a:srgbClr val="888888"/>
                </a:solidFill>
              </a:defRPr>
            </a:lvl6pPr>
            <a:lvl7pPr marL="3200400" lvl="6" indent="-228600" algn="l" rtl="0">
              <a:spcBef>
                <a:spcPts val="280"/>
              </a:spcBef>
              <a:spcAft>
                <a:spcPts val="0"/>
              </a:spcAft>
              <a:buClr>
                <a:srgbClr val="888888"/>
              </a:buClr>
              <a:buSzPts val="1400"/>
              <a:buNone/>
              <a:defRPr sz="1400">
                <a:solidFill>
                  <a:srgbClr val="888888"/>
                </a:solidFill>
              </a:defRPr>
            </a:lvl7pPr>
            <a:lvl8pPr marL="3657600" lvl="7" indent="-228600" algn="l" rtl="0">
              <a:spcBef>
                <a:spcPts val="280"/>
              </a:spcBef>
              <a:spcAft>
                <a:spcPts val="0"/>
              </a:spcAft>
              <a:buClr>
                <a:srgbClr val="888888"/>
              </a:buClr>
              <a:buSzPts val="1400"/>
              <a:buNone/>
              <a:defRPr sz="1400">
                <a:solidFill>
                  <a:srgbClr val="888888"/>
                </a:solidFill>
              </a:defRPr>
            </a:lvl8pPr>
            <a:lvl9pPr marL="4114800" lvl="8" indent="-228600" algn="l" rtl="0">
              <a:spcBef>
                <a:spcPts val="280"/>
              </a:spcBef>
              <a:spcAft>
                <a:spcPts val="0"/>
              </a:spcAft>
              <a:buClr>
                <a:srgbClr val="888888"/>
              </a:buClr>
              <a:buSzPts val="1400"/>
              <a:buNone/>
              <a:defRPr sz="1400">
                <a:solidFill>
                  <a:srgbClr val="888888"/>
                </a:solidFil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1"/>
        <p:cNvGrpSpPr/>
        <p:nvPr/>
      </p:nvGrpSpPr>
      <p:grpSpPr>
        <a:xfrm>
          <a:off x="0" y="0"/>
          <a:ext cx="0" cy="0"/>
          <a:chOff x="0" y="0"/>
          <a:chExt cx="0" cy="0"/>
        </a:xfrm>
      </p:grpSpPr>
      <p:sp>
        <p:nvSpPr>
          <p:cNvPr id="102" name="Google Shape;102;p29"/>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3" name="Google Shape;103;p29"/>
          <p:cNvSpPr txBox="1">
            <a:spLocks noGrp="1"/>
          </p:cNvSpPr>
          <p:nvPr>
            <p:ph type="body" idx="1"/>
          </p:nvPr>
        </p:nvSpPr>
        <p:spPr>
          <a:xfrm>
            <a:off x="457200" y="1200150"/>
            <a:ext cx="4038600" cy="3045300"/>
          </a:xfrm>
          <a:prstGeom prst="rect">
            <a:avLst/>
          </a:prstGeom>
          <a:noFill/>
          <a:ln>
            <a:noFill/>
          </a:ln>
        </p:spPr>
        <p:txBody>
          <a:bodyPr spcFirstLastPara="1" wrap="square" lIns="91425" tIns="45700" rIns="91425" bIns="45700" anchor="t" anchorCtr="0">
            <a:noAutofit/>
          </a:bodyPr>
          <a:lstStyle>
            <a:lvl1pPr marL="457200" lvl="0" indent="-406400" algn="l" rtl="0">
              <a:spcBef>
                <a:spcPts val="560"/>
              </a:spcBef>
              <a:spcAft>
                <a:spcPts val="0"/>
              </a:spcAft>
              <a:buClr>
                <a:schemeClr val="dk1"/>
              </a:buClr>
              <a:buSzPts val="2800"/>
              <a:buChar char="•"/>
              <a:defRPr sz="2800"/>
            </a:lvl1pPr>
            <a:lvl2pPr marL="914400" lvl="1" indent="-381000" algn="l" rtl="0">
              <a:spcBef>
                <a:spcPts val="480"/>
              </a:spcBef>
              <a:spcAft>
                <a:spcPts val="0"/>
              </a:spcAft>
              <a:buClr>
                <a:schemeClr val="dk1"/>
              </a:buClr>
              <a:buSzPts val="2400"/>
              <a:buChar char="–"/>
              <a:defRPr sz="2400"/>
            </a:lvl2pPr>
            <a:lvl3pPr marL="1371600" lvl="2" indent="-355600" algn="l" rtl="0">
              <a:spcBef>
                <a:spcPts val="400"/>
              </a:spcBef>
              <a:spcAft>
                <a:spcPts val="0"/>
              </a:spcAft>
              <a:buClr>
                <a:schemeClr val="dk1"/>
              </a:buClr>
              <a:buSzPts val="2000"/>
              <a:buChar char="•"/>
              <a:defRPr sz="2000"/>
            </a:lvl3pPr>
            <a:lvl4pPr marL="1828800" lvl="3" indent="-342900" algn="l" rtl="0">
              <a:spcBef>
                <a:spcPts val="360"/>
              </a:spcBef>
              <a:spcAft>
                <a:spcPts val="0"/>
              </a:spcAft>
              <a:buClr>
                <a:schemeClr val="dk1"/>
              </a:buClr>
              <a:buSzPts val="1800"/>
              <a:buChar char="–"/>
              <a:defRPr sz="1800"/>
            </a:lvl4pPr>
            <a:lvl5pPr marL="2286000" lvl="4" indent="-342900" algn="l" rtl="0">
              <a:spcBef>
                <a:spcPts val="360"/>
              </a:spcBef>
              <a:spcAft>
                <a:spcPts val="0"/>
              </a:spcAft>
              <a:buClr>
                <a:schemeClr val="dk1"/>
              </a:buClr>
              <a:buSzPts val="1800"/>
              <a:buChar char="»"/>
              <a:defRPr sz="1800"/>
            </a:lvl5pPr>
            <a:lvl6pPr marL="2743200" lvl="5" indent="-342900" algn="l" rtl="0">
              <a:spcBef>
                <a:spcPts val="360"/>
              </a:spcBef>
              <a:spcAft>
                <a:spcPts val="0"/>
              </a:spcAft>
              <a:buClr>
                <a:schemeClr val="dk1"/>
              </a:buClr>
              <a:buSzPts val="1800"/>
              <a:buChar char="•"/>
              <a:defRPr sz="1800"/>
            </a:lvl6pPr>
            <a:lvl7pPr marL="3200400" lvl="6" indent="-342900" algn="l" rtl="0">
              <a:spcBef>
                <a:spcPts val="360"/>
              </a:spcBef>
              <a:spcAft>
                <a:spcPts val="0"/>
              </a:spcAft>
              <a:buClr>
                <a:schemeClr val="dk1"/>
              </a:buClr>
              <a:buSzPts val="1800"/>
              <a:buChar char="•"/>
              <a:defRPr sz="1800"/>
            </a:lvl7pPr>
            <a:lvl8pPr marL="3657600" lvl="7" indent="-342900" algn="l" rtl="0">
              <a:spcBef>
                <a:spcPts val="360"/>
              </a:spcBef>
              <a:spcAft>
                <a:spcPts val="0"/>
              </a:spcAft>
              <a:buClr>
                <a:schemeClr val="dk1"/>
              </a:buClr>
              <a:buSzPts val="1800"/>
              <a:buChar char="•"/>
              <a:defRPr sz="1800"/>
            </a:lvl8pPr>
            <a:lvl9pPr marL="4114800" lvl="8" indent="-342900" algn="l" rtl="0">
              <a:spcBef>
                <a:spcPts val="360"/>
              </a:spcBef>
              <a:spcAft>
                <a:spcPts val="0"/>
              </a:spcAft>
              <a:buClr>
                <a:schemeClr val="dk1"/>
              </a:buClr>
              <a:buSzPts val="1800"/>
              <a:buChar char="•"/>
              <a:defRPr sz="1800"/>
            </a:lvl9pPr>
          </a:lstStyle>
          <a:p>
            <a:endParaRPr/>
          </a:p>
        </p:txBody>
      </p:sp>
      <p:sp>
        <p:nvSpPr>
          <p:cNvPr id="104" name="Google Shape;104;p29"/>
          <p:cNvSpPr txBox="1">
            <a:spLocks noGrp="1"/>
          </p:cNvSpPr>
          <p:nvPr>
            <p:ph type="body" idx="2"/>
          </p:nvPr>
        </p:nvSpPr>
        <p:spPr>
          <a:xfrm>
            <a:off x="4648200" y="1200150"/>
            <a:ext cx="4038600" cy="3045300"/>
          </a:xfrm>
          <a:prstGeom prst="rect">
            <a:avLst/>
          </a:prstGeom>
          <a:noFill/>
          <a:ln>
            <a:noFill/>
          </a:ln>
        </p:spPr>
        <p:txBody>
          <a:bodyPr spcFirstLastPara="1" wrap="square" lIns="91425" tIns="45700" rIns="91425" bIns="45700" anchor="t" anchorCtr="0">
            <a:noAutofit/>
          </a:bodyPr>
          <a:lstStyle>
            <a:lvl1pPr marL="457200" lvl="0" indent="-406400" algn="l" rtl="0">
              <a:spcBef>
                <a:spcPts val="560"/>
              </a:spcBef>
              <a:spcAft>
                <a:spcPts val="0"/>
              </a:spcAft>
              <a:buClr>
                <a:schemeClr val="dk1"/>
              </a:buClr>
              <a:buSzPts val="2800"/>
              <a:buChar char="•"/>
              <a:defRPr sz="2800"/>
            </a:lvl1pPr>
            <a:lvl2pPr marL="914400" lvl="1" indent="-381000" algn="l" rtl="0">
              <a:spcBef>
                <a:spcPts val="480"/>
              </a:spcBef>
              <a:spcAft>
                <a:spcPts val="0"/>
              </a:spcAft>
              <a:buClr>
                <a:schemeClr val="dk1"/>
              </a:buClr>
              <a:buSzPts val="2400"/>
              <a:buChar char="–"/>
              <a:defRPr sz="2400"/>
            </a:lvl2pPr>
            <a:lvl3pPr marL="1371600" lvl="2" indent="-355600" algn="l" rtl="0">
              <a:spcBef>
                <a:spcPts val="400"/>
              </a:spcBef>
              <a:spcAft>
                <a:spcPts val="0"/>
              </a:spcAft>
              <a:buClr>
                <a:schemeClr val="dk1"/>
              </a:buClr>
              <a:buSzPts val="2000"/>
              <a:buChar char="•"/>
              <a:defRPr sz="2000"/>
            </a:lvl3pPr>
            <a:lvl4pPr marL="1828800" lvl="3" indent="-342900" algn="l" rtl="0">
              <a:spcBef>
                <a:spcPts val="360"/>
              </a:spcBef>
              <a:spcAft>
                <a:spcPts val="0"/>
              </a:spcAft>
              <a:buClr>
                <a:schemeClr val="dk1"/>
              </a:buClr>
              <a:buSzPts val="1800"/>
              <a:buChar char="–"/>
              <a:defRPr sz="1800"/>
            </a:lvl4pPr>
            <a:lvl5pPr marL="2286000" lvl="4" indent="-342900" algn="l" rtl="0">
              <a:spcBef>
                <a:spcPts val="360"/>
              </a:spcBef>
              <a:spcAft>
                <a:spcPts val="0"/>
              </a:spcAft>
              <a:buClr>
                <a:schemeClr val="dk1"/>
              </a:buClr>
              <a:buSzPts val="1800"/>
              <a:buChar char="»"/>
              <a:defRPr sz="1800"/>
            </a:lvl5pPr>
            <a:lvl6pPr marL="2743200" lvl="5" indent="-342900" algn="l" rtl="0">
              <a:spcBef>
                <a:spcPts val="360"/>
              </a:spcBef>
              <a:spcAft>
                <a:spcPts val="0"/>
              </a:spcAft>
              <a:buClr>
                <a:schemeClr val="dk1"/>
              </a:buClr>
              <a:buSzPts val="1800"/>
              <a:buChar char="•"/>
              <a:defRPr sz="1800"/>
            </a:lvl6pPr>
            <a:lvl7pPr marL="3200400" lvl="6" indent="-342900" algn="l" rtl="0">
              <a:spcBef>
                <a:spcPts val="360"/>
              </a:spcBef>
              <a:spcAft>
                <a:spcPts val="0"/>
              </a:spcAft>
              <a:buClr>
                <a:schemeClr val="dk1"/>
              </a:buClr>
              <a:buSzPts val="1800"/>
              <a:buChar char="•"/>
              <a:defRPr sz="1800"/>
            </a:lvl7pPr>
            <a:lvl8pPr marL="3657600" lvl="7" indent="-342900" algn="l" rtl="0">
              <a:spcBef>
                <a:spcPts val="360"/>
              </a:spcBef>
              <a:spcAft>
                <a:spcPts val="0"/>
              </a:spcAft>
              <a:buClr>
                <a:schemeClr val="dk1"/>
              </a:buClr>
              <a:buSzPts val="1800"/>
              <a:buChar char="•"/>
              <a:defRPr sz="1800"/>
            </a:lvl8pPr>
            <a:lvl9pPr marL="4114800" lvl="8" indent="-342900" algn="l" rtl="0">
              <a:spcBef>
                <a:spcPts val="360"/>
              </a:spcBef>
              <a:spcAft>
                <a:spcPts val="0"/>
              </a:spcAft>
              <a:buClr>
                <a:schemeClr val="dk1"/>
              </a:buClr>
              <a:buSzPts val="1800"/>
              <a:buChar char="•"/>
              <a:defRPr sz="1800"/>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05"/>
        <p:cNvGrpSpPr/>
        <p:nvPr/>
      </p:nvGrpSpPr>
      <p:grpSpPr>
        <a:xfrm>
          <a:off x="0" y="0"/>
          <a:ext cx="0" cy="0"/>
          <a:chOff x="0" y="0"/>
          <a:chExt cx="0" cy="0"/>
        </a:xfrm>
      </p:grpSpPr>
      <p:sp>
        <p:nvSpPr>
          <p:cNvPr id="106" name="Google Shape;106;p30"/>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4400"/>
              <a:buFont typeface="Gill Sans"/>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7" name="Google Shape;107;p30"/>
          <p:cNvSpPr txBox="1">
            <a:spLocks noGrp="1"/>
          </p:cNvSpPr>
          <p:nvPr>
            <p:ph type="body" idx="1"/>
          </p:nvPr>
        </p:nvSpPr>
        <p:spPr>
          <a:xfrm>
            <a:off x="457200" y="1151335"/>
            <a:ext cx="4040100" cy="480000"/>
          </a:xfrm>
          <a:prstGeom prst="rect">
            <a:avLst/>
          </a:prstGeom>
          <a:noFill/>
          <a:ln>
            <a:noFill/>
          </a:ln>
        </p:spPr>
        <p:txBody>
          <a:bodyPr spcFirstLastPara="1" wrap="square" lIns="91425" tIns="45700" rIns="91425" bIns="45700" anchor="b" anchorCtr="0">
            <a:noAutofit/>
          </a:bodyPr>
          <a:lstStyle>
            <a:lvl1pPr marL="457200" lvl="0" indent="-228600" algn="l" rtl="0">
              <a:spcBef>
                <a:spcPts val="480"/>
              </a:spcBef>
              <a:spcAft>
                <a:spcPts val="0"/>
              </a:spcAft>
              <a:buClr>
                <a:schemeClr val="dk1"/>
              </a:buClr>
              <a:buSzPts val="2400"/>
              <a:buNone/>
              <a:defRPr sz="2400" b="1"/>
            </a:lvl1pPr>
            <a:lvl2pPr marL="914400" lvl="1" indent="-228600" algn="l" rtl="0">
              <a:spcBef>
                <a:spcPts val="400"/>
              </a:spcBef>
              <a:spcAft>
                <a:spcPts val="0"/>
              </a:spcAft>
              <a:buClr>
                <a:schemeClr val="dk1"/>
              </a:buClr>
              <a:buSzPts val="2000"/>
              <a:buNone/>
              <a:defRPr sz="2000" b="1"/>
            </a:lvl2pPr>
            <a:lvl3pPr marL="1371600" lvl="2" indent="-228600" algn="l" rtl="0">
              <a:spcBef>
                <a:spcPts val="360"/>
              </a:spcBef>
              <a:spcAft>
                <a:spcPts val="0"/>
              </a:spcAft>
              <a:buClr>
                <a:schemeClr val="dk1"/>
              </a:buClr>
              <a:buSzPts val="1800"/>
              <a:buNone/>
              <a:defRPr sz="1800" b="1"/>
            </a:lvl3pPr>
            <a:lvl4pPr marL="1828800" lvl="3" indent="-228600" algn="l" rtl="0">
              <a:spcBef>
                <a:spcPts val="320"/>
              </a:spcBef>
              <a:spcAft>
                <a:spcPts val="0"/>
              </a:spcAft>
              <a:buClr>
                <a:schemeClr val="dk1"/>
              </a:buClr>
              <a:buSzPts val="1600"/>
              <a:buNone/>
              <a:defRPr sz="1600" b="1"/>
            </a:lvl4pPr>
            <a:lvl5pPr marL="2286000" lvl="4" indent="-228600" algn="l" rtl="0">
              <a:spcBef>
                <a:spcPts val="320"/>
              </a:spcBef>
              <a:spcAft>
                <a:spcPts val="0"/>
              </a:spcAft>
              <a:buClr>
                <a:schemeClr val="dk1"/>
              </a:buClr>
              <a:buSzPts val="1600"/>
              <a:buNone/>
              <a:defRPr sz="1600" b="1"/>
            </a:lvl5pPr>
            <a:lvl6pPr marL="2743200" lvl="5" indent="-228600" algn="l" rtl="0">
              <a:spcBef>
                <a:spcPts val="320"/>
              </a:spcBef>
              <a:spcAft>
                <a:spcPts val="0"/>
              </a:spcAft>
              <a:buClr>
                <a:schemeClr val="dk1"/>
              </a:buClr>
              <a:buSzPts val="1600"/>
              <a:buNone/>
              <a:defRPr sz="1600" b="1"/>
            </a:lvl6pPr>
            <a:lvl7pPr marL="3200400" lvl="6" indent="-228600" algn="l" rtl="0">
              <a:spcBef>
                <a:spcPts val="320"/>
              </a:spcBef>
              <a:spcAft>
                <a:spcPts val="0"/>
              </a:spcAft>
              <a:buClr>
                <a:schemeClr val="dk1"/>
              </a:buClr>
              <a:buSzPts val="1600"/>
              <a:buNone/>
              <a:defRPr sz="1600" b="1"/>
            </a:lvl7pPr>
            <a:lvl8pPr marL="3657600" lvl="7" indent="-228600" algn="l" rtl="0">
              <a:spcBef>
                <a:spcPts val="320"/>
              </a:spcBef>
              <a:spcAft>
                <a:spcPts val="0"/>
              </a:spcAft>
              <a:buClr>
                <a:schemeClr val="dk1"/>
              </a:buClr>
              <a:buSzPts val="1600"/>
              <a:buNone/>
              <a:defRPr sz="1600" b="1"/>
            </a:lvl8pPr>
            <a:lvl9pPr marL="4114800" lvl="8" indent="-228600" algn="l" rtl="0">
              <a:spcBef>
                <a:spcPts val="320"/>
              </a:spcBef>
              <a:spcAft>
                <a:spcPts val="0"/>
              </a:spcAft>
              <a:buClr>
                <a:schemeClr val="dk1"/>
              </a:buClr>
              <a:buSzPts val="1600"/>
              <a:buNone/>
              <a:defRPr sz="1600" b="1"/>
            </a:lvl9pPr>
          </a:lstStyle>
          <a:p>
            <a:endParaRPr/>
          </a:p>
        </p:txBody>
      </p:sp>
      <p:sp>
        <p:nvSpPr>
          <p:cNvPr id="108" name="Google Shape;108;p30"/>
          <p:cNvSpPr txBox="1">
            <a:spLocks noGrp="1"/>
          </p:cNvSpPr>
          <p:nvPr>
            <p:ph type="body" idx="2"/>
          </p:nvPr>
        </p:nvSpPr>
        <p:spPr>
          <a:xfrm>
            <a:off x="457200" y="1631156"/>
            <a:ext cx="4040100" cy="2614200"/>
          </a:xfrm>
          <a:prstGeom prst="rect">
            <a:avLst/>
          </a:prstGeom>
          <a:noFill/>
          <a:ln>
            <a:noFill/>
          </a:ln>
        </p:spPr>
        <p:txBody>
          <a:bodyPr spcFirstLastPara="1" wrap="square" lIns="91425" tIns="45700" rIns="91425" bIns="45700" anchor="t" anchorCtr="0">
            <a:noAutofit/>
          </a:bodyPr>
          <a:lstStyle>
            <a:lvl1pPr marL="457200" lvl="0" indent="-381000" algn="l" rtl="0">
              <a:spcBef>
                <a:spcPts val="480"/>
              </a:spcBef>
              <a:spcAft>
                <a:spcPts val="0"/>
              </a:spcAft>
              <a:buClr>
                <a:schemeClr val="dk1"/>
              </a:buClr>
              <a:buSzPts val="2400"/>
              <a:buChar char="•"/>
              <a:defRPr sz="2400"/>
            </a:lvl1pPr>
            <a:lvl2pPr marL="914400" lvl="1" indent="-355600" algn="l" rtl="0">
              <a:spcBef>
                <a:spcPts val="400"/>
              </a:spcBef>
              <a:spcAft>
                <a:spcPts val="0"/>
              </a:spcAft>
              <a:buClr>
                <a:schemeClr val="dk1"/>
              </a:buClr>
              <a:buSzPts val="2000"/>
              <a:buChar char="–"/>
              <a:defRPr sz="2000"/>
            </a:lvl2pPr>
            <a:lvl3pPr marL="1371600" lvl="2" indent="-342900" algn="l" rtl="0">
              <a:spcBef>
                <a:spcPts val="360"/>
              </a:spcBef>
              <a:spcAft>
                <a:spcPts val="0"/>
              </a:spcAft>
              <a:buClr>
                <a:schemeClr val="dk1"/>
              </a:buClr>
              <a:buSzPts val="1800"/>
              <a:buChar char="•"/>
              <a:defRPr sz="1800"/>
            </a:lvl3pPr>
            <a:lvl4pPr marL="1828800" lvl="3" indent="-330200" algn="l" rtl="0">
              <a:spcBef>
                <a:spcPts val="320"/>
              </a:spcBef>
              <a:spcAft>
                <a:spcPts val="0"/>
              </a:spcAft>
              <a:buClr>
                <a:schemeClr val="dk1"/>
              </a:buClr>
              <a:buSzPts val="1600"/>
              <a:buChar char="–"/>
              <a:defRPr sz="1600"/>
            </a:lvl4pPr>
            <a:lvl5pPr marL="2286000" lvl="4" indent="-330200" algn="l" rtl="0">
              <a:spcBef>
                <a:spcPts val="320"/>
              </a:spcBef>
              <a:spcAft>
                <a:spcPts val="0"/>
              </a:spcAft>
              <a:buClr>
                <a:schemeClr val="dk1"/>
              </a:buClr>
              <a:buSzPts val="1600"/>
              <a:buChar char="»"/>
              <a:defRPr sz="1600"/>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
        <p:nvSpPr>
          <p:cNvPr id="109" name="Google Shape;109;p30"/>
          <p:cNvSpPr txBox="1">
            <a:spLocks noGrp="1"/>
          </p:cNvSpPr>
          <p:nvPr>
            <p:ph type="body" idx="3"/>
          </p:nvPr>
        </p:nvSpPr>
        <p:spPr>
          <a:xfrm>
            <a:off x="4645025" y="1151335"/>
            <a:ext cx="4041900" cy="480000"/>
          </a:xfrm>
          <a:prstGeom prst="rect">
            <a:avLst/>
          </a:prstGeom>
          <a:noFill/>
          <a:ln>
            <a:noFill/>
          </a:ln>
        </p:spPr>
        <p:txBody>
          <a:bodyPr spcFirstLastPara="1" wrap="square" lIns="91425" tIns="45700" rIns="91425" bIns="45700" anchor="b" anchorCtr="0">
            <a:noAutofit/>
          </a:bodyPr>
          <a:lstStyle>
            <a:lvl1pPr marL="457200" lvl="0" indent="-228600" algn="l" rtl="0">
              <a:spcBef>
                <a:spcPts val="480"/>
              </a:spcBef>
              <a:spcAft>
                <a:spcPts val="0"/>
              </a:spcAft>
              <a:buClr>
                <a:schemeClr val="dk1"/>
              </a:buClr>
              <a:buSzPts val="2400"/>
              <a:buNone/>
              <a:defRPr sz="2400" b="1"/>
            </a:lvl1pPr>
            <a:lvl2pPr marL="914400" lvl="1" indent="-228600" algn="l" rtl="0">
              <a:spcBef>
                <a:spcPts val="400"/>
              </a:spcBef>
              <a:spcAft>
                <a:spcPts val="0"/>
              </a:spcAft>
              <a:buClr>
                <a:schemeClr val="dk1"/>
              </a:buClr>
              <a:buSzPts val="2000"/>
              <a:buNone/>
              <a:defRPr sz="2000" b="1"/>
            </a:lvl2pPr>
            <a:lvl3pPr marL="1371600" lvl="2" indent="-228600" algn="l" rtl="0">
              <a:spcBef>
                <a:spcPts val="360"/>
              </a:spcBef>
              <a:spcAft>
                <a:spcPts val="0"/>
              </a:spcAft>
              <a:buClr>
                <a:schemeClr val="dk1"/>
              </a:buClr>
              <a:buSzPts val="1800"/>
              <a:buNone/>
              <a:defRPr sz="1800" b="1"/>
            </a:lvl3pPr>
            <a:lvl4pPr marL="1828800" lvl="3" indent="-228600" algn="l" rtl="0">
              <a:spcBef>
                <a:spcPts val="320"/>
              </a:spcBef>
              <a:spcAft>
                <a:spcPts val="0"/>
              </a:spcAft>
              <a:buClr>
                <a:schemeClr val="dk1"/>
              </a:buClr>
              <a:buSzPts val="1600"/>
              <a:buNone/>
              <a:defRPr sz="1600" b="1"/>
            </a:lvl4pPr>
            <a:lvl5pPr marL="2286000" lvl="4" indent="-228600" algn="l" rtl="0">
              <a:spcBef>
                <a:spcPts val="320"/>
              </a:spcBef>
              <a:spcAft>
                <a:spcPts val="0"/>
              </a:spcAft>
              <a:buClr>
                <a:schemeClr val="dk1"/>
              </a:buClr>
              <a:buSzPts val="1600"/>
              <a:buNone/>
              <a:defRPr sz="1600" b="1"/>
            </a:lvl5pPr>
            <a:lvl6pPr marL="2743200" lvl="5" indent="-228600" algn="l" rtl="0">
              <a:spcBef>
                <a:spcPts val="320"/>
              </a:spcBef>
              <a:spcAft>
                <a:spcPts val="0"/>
              </a:spcAft>
              <a:buClr>
                <a:schemeClr val="dk1"/>
              </a:buClr>
              <a:buSzPts val="1600"/>
              <a:buNone/>
              <a:defRPr sz="1600" b="1"/>
            </a:lvl6pPr>
            <a:lvl7pPr marL="3200400" lvl="6" indent="-228600" algn="l" rtl="0">
              <a:spcBef>
                <a:spcPts val="320"/>
              </a:spcBef>
              <a:spcAft>
                <a:spcPts val="0"/>
              </a:spcAft>
              <a:buClr>
                <a:schemeClr val="dk1"/>
              </a:buClr>
              <a:buSzPts val="1600"/>
              <a:buNone/>
              <a:defRPr sz="1600" b="1"/>
            </a:lvl7pPr>
            <a:lvl8pPr marL="3657600" lvl="7" indent="-228600" algn="l" rtl="0">
              <a:spcBef>
                <a:spcPts val="320"/>
              </a:spcBef>
              <a:spcAft>
                <a:spcPts val="0"/>
              </a:spcAft>
              <a:buClr>
                <a:schemeClr val="dk1"/>
              </a:buClr>
              <a:buSzPts val="1600"/>
              <a:buNone/>
              <a:defRPr sz="1600" b="1"/>
            </a:lvl8pPr>
            <a:lvl9pPr marL="4114800" lvl="8" indent="-228600" algn="l" rtl="0">
              <a:spcBef>
                <a:spcPts val="320"/>
              </a:spcBef>
              <a:spcAft>
                <a:spcPts val="0"/>
              </a:spcAft>
              <a:buClr>
                <a:schemeClr val="dk1"/>
              </a:buClr>
              <a:buSzPts val="1600"/>
              <a:buNone/>
              <a:defRPr sz="1600" b="1"/>
            </a:lvl9pPr>
          </a:lstStyle>
          <a:p>
            <a:endParaRPr/>
          </a:p>
        </p:txBody>
      </p:sp>
      <p:sp>
        <p:nvSpPr>
          <p:cNvPr id="110" name="Google Shape;110;p30"/>
          <p:cNvSpPr txBox="1">
            <a:spLocks noGrp="1"/>
          </p:cNvSpPr>
          <p:nvPr>
            <p:ph type="body" idx="4"/>
          </p:nvPr>
        </p:nvSpPr>
        <p:spPr>
          <a:xfrm>
            <a:off x="4645025" y="1631156"/>
            <a:ext cx="4041900" cy="2614200"/>
          </a:xfrm>
          <a:prstGeom prst="rect">
            <a:avLst/>
          </a:prstGeom>
          <a:noFill/>
          <a:ln>
            <a:noFill/>
          </a:ln>
        </p:spPr>
        <p:txBody>
          <a:bodyPr spcFirstLastPara="1" wrap="square" lIns="91425" tIns="45700" rIns="91425" bIns="45700" anchor="t" anchorCtr="0">
            <a:noAutofit/>
          </a:bodyPr>
          <a:lstStyle>
            <a:lvl1pPr marL="457200" lvl="0" indent="-381000" algn="l" rtl="0">
              <a:spcBef>
                <a:spcPts val="480"/>
              </a:spcBef>
              <a:spcAft>
                <a:spcPts val="0"/>
              </a:spcAft>
              <a:buClr>
                <a:schemeClr val="dk1"/>
              </a:buClr>
              <a:buSzPts val="2400"/>
              <a:buChar char="•"/>
              <a:defRPr sz="2400"/>
            </a:lvl1pPr>
            <a:lvl2pPr marL="914400" lvl="1" indent="-355600" algn="l" rtl="0">
              <a:spcBef>
                <a:spcPts val="400"/>
              </a:spcBef>
              <a:spcAft>
                <a:spcPts val="0"/>
              </a:spcAft>
              <a:buClr>
                <a:schemeClr val="dk1"/>
              </a:buClr>
              <a:buSzPts val="2000"/>
              <a:buChar char="–"/>
              <a:defRPr sz="2000"/>
            </a:lvl2pPr>
            <a:lvl3pPr marL="1371600" lvl="2" indent="-342900" algn="l" rtl="0">
              <a:spcBef>
                <a:spcPts val="360"/>
              </a:spcBef>
              <a:spcAft>
                <a:spcPts val="0"/>
              </a:spcAft>
              <a:buClr>
                <a:schemeClr val="dk1"/>
              </a:buClr>
              <a:buSzPts val="1800"/>
              <a:buChar char="•"/>
              <a:defRPr sz="1800"/>
            </a:lvl3pPr>
            <a:lvl4pPr marL="1828800" lvl="3" indent="-330200" algn="l" rtl="0">
              <a:spcBef>
                <a:spcPts val="320"/>
              </a:spcBef>
              <a:spcAft>
                <a:spcPts val="0"/>
              </a:spcAft>
              <a:buClr>
                <a:schemeClr val="dk1"/>
              </a:buClr>
              <a:buSzPts val="1600"/>
              <a:buChar char="–"/>
              <a:defRPr sz="1600"/>
            </a:lvl4pPr>
            <a:lvl5pPr marL="2286000" lvl="4" indent="-330200" algn="l" rtl="0">
              <a:spcBef>
                <a:spcPts val="320"/>
              </a:spcBef>
              <a:spcAft>
                <a:spcPts val="0"/>
              </a:spcAft>
              <a:buClr>
                <a:schemeClr val="dk1"/>
              </a:buClr>
              <a:buSzPts val="1600"/>
              <a:buChar char="»"/>
              <a:defRPr sz="1600"/>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1"/>
        <p:cNvGrpSpPr/>
        <p:nvPr/>
      </p:nvGrpSpPr>
      <p:grpSpPr>
        <a:xfrm>
          <a:off x="0" y="0"/>
          <a:ext cx="0" cy="0"/>
          <a:chOff x="0" y="0"/>
          <a:chExt cx="0" cy="0"/>
        </a:xfrm>
      </p:grpSpPr>
      <p:sp>
        <p:nvSpPr>
          <p:cNvPr id="112" name="Google Shape;112;p31"/>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3"/>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4"/>
        <p:cNvGrpSpPr/>
        <p:nvPr/>
      </p:nvGrpSpPr>
      <p:grpSpPr>
        <a:xfrm>
          <a:off x="0" y="0"/>
          <a:ext cx="0" cy="0"/>
          <a:chOff x="0" y="0"/>
          <a:chExt cx="0" cy="0"/>
        </a:xfrm>
      </p:grpSpPr>
      <p:sp>
        <p:nvSpPr>
          <p:cNvPr id="115" name="Google Shape;115;p33"/>
          <p:cNvSpPr txBox="1">
            <a:spLocks noGrp="1"/>
          </p:cNvSpPr>
          <p:nvPr>
            <p:ph type="title"/>
          </p:nvPr>
        </p:nvSpPr>
        <p:spPr>
          <a:xfrm>
            <a:off x="457200" y="204788"/>
            <a:ext cx="3008400" cy="8715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Clr>
                <a:schemeClr val="dk1"/>
              </a:buClr>
              <a:buSzPts val="2000"/>
              <a:buFont typeface="Gill Sans"/>
              <a:buNone/>
              <a:defRPr sz="20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6" name="Google Shape;116;p33"/>
          <p:cNvSpPr txBox="1">
            <a:spLocks noGrp="1"/>
          </p:cNvSpPr>
          <p:nvPr>
            <p:ph type="body" idx="1"/>
          </p:nvPr>
        </p:nvSpPr>
        <p:spPr>
          <a:xfrm>
            <a:off x="3575050" y="204788"/>
            <a:ext cx="5111700" cy="4040700"/>
          </a:xfrm>
          <a:prstGeom prst="rect">
            <a:avLst/>
          </a:prstGeom>
          <a:noFill/>
          <a:ln>
            <a:noFill/>
          </a:ln>
        </p:spPr>
        <p:txBody>
          <a:bodyPr spcFirstLastPara="1" wrap="square" lIns="91425" tIns="45700" rIns="91425" bIns="45700" anchor="t" anchorCtr="0">
            <a:noAutofit/>
          </a:bodyPr>
          <a:lstStyle>
            <a:lvl1pPr marL="457200" lvl="0" indent="-431800" algn="l" rtl="0">
              <a:spcBef>
                <a:spcPts val="640"/>
              </a:spcBef>
              <a:spcAft>
                <a:spcPts val="0"/>
              </a:spcAft>
              <a:buClr>
                <a:schemeClr val="dk1"/>
              </a:buClr>
              <a:buSzPts val="3200"/>
              <a:buChar char="•"/>
              <a:defRPr sz="3200"/>
            </a:lvl1pPr>
            <a:lvl2pPr marL="914400" lvl="1" indent="-406400" algn="l" rtl="0">
              <a:spcBef>
                <a:spcPts val="560"/>
              </a:spcBef>
              <a:spcAft>
                <a:spcPts val="0"/>
              </a:spcAft>
              <a:buClr>
                <a:schemeClr val="dk1"/>
              </a:buClr>
              <a:buSzPts val="2800"/>
              <a:buChar char="–"/>
              <a:defRPr sz="2800"/>
            </a:lvl2pPr>
            <a:lvl3pPr marL="1371600" lvl="2" indent="-381000" algn="l" rtl="0">
              <a:spcBef>
                <a:spcPts val="480"/>
              </a:spcBef>
              <a:spcAft>
                <a:spcPts val="0"/>
              </a:spcAft>
              <a:buClr>
                <a:schemeClr val="dk1"/>
              </a:buClr>
              <a:buSzPts val="2400"/>
              <a:buChar char="•"/>
              <a:defRPr sz="2400"/>
            </a:lvl3pPr>
            <a:lvl4pPr marL="1828800" lvl="3" indent="-355600" algn="l" rtl="0">
              <a:spcBef>
                <a:spcPts val="400"/>
              </a:spcBef>
              <a:spcAft>
                <a:spcPts val="0"/>
              </a:spcAft>
              <a:buClr>
                <a:schemeClr val="dk1"/>
              </a:buClr>
              <a:buSzPts val="2000"/>
              <a:buChar char="–"/>
              <a:defRPr sz="2000"/>
            </a:lvl4pPr>
            <a:lvl5pPr marL="2286000" lvl="4" indent="-355600" algn="l" rtl="0">
              <a:spcBef>
                <a:spcPts val="400"/>
              </a:spcBef>
              <a:spcAft>
                <a:spcPts val="0"/>
              </a:spcAft>
              <a:buClr>
                <a:schemeClr val="dk1"/>
              </a:buClr>
              <a:buSzPts val="2000"/>
              <a:buChar char="»"/>
              <a:defRPr sz="2000"/>
            </a:lvl5pPr>
            <a:lvl6pPr marL="2743200" lvl="5" indent="-355600" algn="l" rtl="0">
              <a:spcBef>
                <a:spcPts val="400"/>
              </a:spcBef>
              <a:spcAft>
                <a:spcPts val="0"/>
              </a:spcAft>
              <a:buClr>
                <a:schemeClr val="dk1"/>
              </a:buClr>
              <a:buSzPts val="2000"/>
              <a:buChar char="•"/>
              <a:defRPr sz="2000"/>
            </a:lvl6pPr>
            <a:lvl7pPr marL="3200400" lvl="6" indent="-355600" algn="l" rtl="0">
              <a:spcBef>
                <a:spcPts val="400"/>
              </a:spcBef>
              <a:spcAft>
                <a:spcPts val="0"/>
              </a:spcAft>
              <a:buClr>
                <a:schemeClr val="dk1"/>
              </a:buClr>
              <a:buSzPts val="2000"/>
              <a:buChar char="•"/>
              <a:defRPr sz="2000"/>
            </a:lvl7pPr>
            <a:lvl8pPr marL="3657600" lvl="7" indent="-355600" algn="l" rtl="0">
              <a:spcBef>
                <a:spcPts val="400"/>
              </a:spcBef>
              <a:spcAft>
                <a:spcPts val="0"/>
              </a:spcAft>
              <a:buClr>
                <a:schemeClr val="dk1"/>
              </a:buClr>
              <a:buSzPts val="2000"/>
              <a:buChar char="•"/>
              <a:defRPr sz="2000"/>
            </a:lvl8pPr>
            <a:lvl9pPr marL="4114800" lvl="8" indent="-355600" algn="l" rtl="0">
              <a:spcBef>
                <a:spcPts val="400"/>
              </a:spcBef>
              <a:spcAft>
                <a:spcPts val="0"/>
              </a:spcAft>
              <a:buClr>
                <a:schemeClr val="dk1"/>
              </a:buClr>
              <a:buSzPts val="2000"/>
              <a:buChar char="•"/>
              <a:defRPr sz="2000"/>
            </a:lvl9pPr>
          </a:lstStyle>
          <a:p>
            <a:endParaRPr/>
          </a:p>
        </p:txBody>
      </p:sp>
      <p:sp>
        <p:nvSpPr>
          <p:cNvPr id="117" name="Google Shape;117;p33"/>
          <p:cNvSpPr txBox="1">
            <a:spLocks noGrp="1"/>
          </p:cNvSpPr>
          <p:nvPr>
            <p:ph type="body" idx="2"/>
          </p:nvPr>
        </p:nvSpPr>
        <p:spPr>
          <a:xfrm>
            <a:off x="457200" y="1076325"/>
            <a:ext cx="3008400" cy="3168900"/>
          </a:xfrm>
          <a:prstGeom prst="rect">
            <a:avLst/>
          </a:prstGeom>
          <a:noFill/>
          <a:ln>
            <a:noFill/>
          </a:ln>
        </p:spPr>
        <p:txBody>
          <a:bodyPr spcFirstLastPara="1" wrap="square" lIns="91425" tIns="45700" rIns="91425" bIns="45700" anchor="t" anchorCtr="0">
            <a:noAutofit/>
          </a:bodyPr>
          <a:lstStyle>
            <a:lvl1pPr marL="457200" lvl="0" indent="-228600" algn="l" rtl="0">
              <a:spcBef>
                <a:spcPts val="280"/>
              </a:spcBef>
              <a:spcAft>
                <a:spcPts val="0"/>
              </a:spcAft>
              <a:buClr>
                <a:schemeClr val="dk1"/>
              </a:buClr>
              <a:buSzPts val="1400"/>
              <a:buNone/>
              <a:defRPr sz="1400"/>
            </a:lvl1pPr>
            <a:lvl2pPr marL="914400" lvl="1" indent="-228600" algn="l" rtl="0">
              <a:spcBef>
                <a:spcPts val="240"/>
              </a:spcBef>
              <a:spcAft>
                <a:spcPts val="0"/>
              </a:spcAft>
              <a:buClr>
                <a:schemeClr val="dk1"/>
              </a:buClr>
              <a:buSzPts val="1200"/>
              <a:buNone/>
              <a:defRPr sz="1200"/>
            </a:lvl2pPr>
            <a:lvl3pPr marL="1371600" lvl="2" indent="-228600" algn="l" rtl="0">
              <a:spcBef>
                <a:spcPts val="200"/>
              </a:spcBef>
              <a:spcAft>
                <a:spcPts val="0"/>
              </a:spcAft>
              <a:buClr>
                <a:schemeClr val="dk1"/>
              </a:buClr>
              <a:buSzPts val="1000"/>
              <a:buNone/>
              <a:defRPr sz="1000"/>
            </a:lvl3pPr>
            <a:lvl4pPr marL="1828800" lvl="3" indent="-228600" algn="l" rtl="0">
              <a:spcBef>
                <a:spcPts val="180"/>
              </a:spcBef>
              <a:spcAft>
                <a:spcPts val="0"/>
              </a:spcAft>
              <a:buClr>
                <a:schemeClr val="dk1"/>
              </a:buClr>
              <a:buSzPts val="900"/>
              <a:buNone/>
              <a:defRPr sz="900"/>
            </a:lvl4pPr>
            <a:lvl5pPr marL="2286000" lvl="4" indent="-228600" algn="l" rtl="0">
              <a:spcBef>
                <a:spcPts val="180"/>
              </a:spcBef>
              <a:spcAft>
                <a:spcPts val="0"/>
              </a:spcAft>
              <a:buClr>
                <a:schemeClr val="dk1"/>
              </a:buClr>
              <a:buSzPts val="900"/>
              <a:buNone/>
              <a:defRPr sz="900"/>
            </a:lvl5pPr>
            <a:lvl6pPr marL="2743200" lvl="5" indent="-228600" algn="l" rtl="0">
              <a:spcBef>
                <a:spcPts val="180"/>
              </a:spcBef>
              <a:spcAft>
                <a:spcPts val="0"/>
              </a:spcAft>
              <a:buClr>
                <a:schemeClr val="dk1"/>
              </a:buClr>
              <a:buSzPts val="900"/>
              <a:buNone/>
              <a:defRPr sz="900"/>
            </a:lvl6pPr>
            <a:lvl7pPr marL="3200400" lvl="6" indent="-228600" algn="l" rtl="0">
              <a:spcBef>
                <a:spcPts val="180"/>
              </a:spcBef>
              <a:spcAft>
                <a:spcPts val="0"/>
              </a:spcAft>
              <a:buClr>
                <a:schemeClr val="dk1"/>
              </a:buClr>
              <a:buSzPts val="900"/>
              <a:buNone/>
              <a:defRPr sz="900"/>
            </a:lvl7pPr>
            <a:lvl8pPr marL="3657600" lvl="7" indent="-228600" algn="l" rtl="0">
              <a:spcBef>
                <a:spcPts val="180"/>
              </a:spcBef>
              <a:spcAft>
                <a:spcPts val="0"/>
              </a:spcAft>
              <a:buClr>
                <a:schemeClr val="dk1"/>
              </a:buClr>
              <a:buSzPts val="900"/>
              <a:buNone/>
              <a:defRPr sz="900"/>
            </a:lvl8pPr>
            <a:lvl9pPr marL="4114800" lvl="8" indent="-228600" algn="l" rtl="0">
              <a:spcBef>
                <a:spcPts val="180"/>
              </a:spcBef>
              <a:spcAft>
                <a:spcPts val="0"/>
              </a:spcAft>
              <a:buClr>
                <a:schemeClr val="dk1"/>
              </a:buClr>
              <a:buSzPts val="900"/>
              <a:buNone/>
              <a:defRPr sz="900"/>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8"/>
        <p:cNvGrpSpPr/>
        <p:nvPr/>
      </p:nvGrpSpPr>
      <p:grpSpPr>
        <a:xfrm>
          <a:off x="0" y="0"/>
          <a:ext cx="0" cy="0"/>
          <a:chOff x="0" y="0"/>
          <a:chExt cx="0" cy="0"/>
        </a:xfrm>
      </p:grpSpPr>
      <p:sp>
        <p:nvSpPr>
          <p:cNvPr id="119" name="Google Shape;119;p34"/>
          <p:cNvSpPr txBox="1">
            <a:spLocks noGrp="1"/>
          </p:cNvSpPr>
          <p:nvPr>
            <p:ph type="title"/>
          </p:nvPr>
        </p:nvSpPr>
        <p:spPr>
          <a:xfrm>
            <a:off x="1792288" y="3263381"/>
            <a:ext cx="5486400" cy="4251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Clr>
                <a:schemeClr val="dk1"/>
              </a:buClr>
              <a:buSzPts val="2000"/>
              <a:buFont typeface="Gill Sans"/>
              <a:buNone/>
              <a:defRPr sz="20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0" name="Google Shape;120;p34"/>
          <p:cNvSpPr>
            <a:spLocks noGrp="1"/>
          </p:cNvSpPr>
          <p:nvPr>
            <p:ph type="pic" idx="2"/>
          </p:nvPr>
        </p:nvSpPr>
        <p:spPr>
          <a:xfrm>
            <a:off x="1792288" y="459581"/>
            <a:ext cx="5486400" cy="2803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Open Sans"/>
                <a:ea typeface="Open Sans"/>
                <a:cs typeface="Open Sans"/>
                <a:sym typeface="Open Sans"/>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Open Sans"/>
                <a:ea typeface="Open Sans"/>
                <a:cs typeface="Open Sans"/>
                <a:sym typeface="Open Sans"/>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21" name="Google Shape;121;p34"/>
          <p:cNvSpPr txBox="1">
            <a:spLocks noGrp="1"/>
          </p:cNvSpPr>
          <p:nvPr>
            <p:ph type="body" idx="1"/>
          </p:nvPr>
        </p:nvSpPr>
        <p:spPr>
          <a:xfrm>
            <a:off x="1792288" y="3688435"/>
            <a:ext cx="5486400" cy="527400"/>
          </a:xfrm>
          <a:prstGeom prst="rect">
            <a:avLst/>
          </a:prstGeom>
          <a:noFill/>
          <a:ln>
            <a:noFill/>
          </a:ln>
        </p:spPr>
        <p:txBody>
          <a:bodyPr spcFirstLastPara="1" wrap="square" lIns="91425" tIns="45700" rIns="91425" bIns="45700" anchor="t" anchorCtr="0">
            <a:noAutofit/>
          </a:bodyPr>
          <a:lstStyle>
            <a:lvl1pPr marL="457200" lvl="0" indent="-228600" algn="l" rtl="0">
              <a:spcBef>
                <a:spcPts val="280"/>
              </a:spcBef>
              <a:spcAft>
                <a:spcPts val="0"/>
              </a:spcAft>
              <a:buClr>
                <a:schemeClr val="dk1"/>
              </a:buClr>
              <a:buSzPts val="1400"/>
              <a:buNone/>
              <a:defRPr sz="1400"/>
            </a:lvl1pPr>
            <a:lvl2pPr marL="914400" lvl="1" indent="-228600" algn="l" rtl="0">
              <a:spcBef>
                <a:spcPts val="240"/>
              </a:spcBef>
              <a:spcAft>
                <a:spcPts val="0"/>
              </a:spcAft>
              <a:buClr>
                <a:schemeClr val="dk1"/>
              </a:buClr>
              <a:buSzPts val="1200"/>
              <a:buNone/>
              <a:defRPr sz="1200"/>
            </a:lvl2pPr>
            <a:lvl3pPr marL="1371600" lvl="2" indent="-228600" algn="l" rtl="0">
              <a:spcBef>
                <a:spcPts val="200"/>
              </a:spcBef>
              <a:spcAft>
                <a:spcPts val="0"/>
              </a:spcAft>
              <a:buClr>
                <a:schemeClr val="dk1"/>
              </a:buClr>
              <a:buSzPts val="1000"/>
              <a:buNone/>
              <a:defRPr sz="1000"/>
            </a:lvl3pPr>
            <a:lvl4pPr marL="1828800" lvl="3" indent="-228600" algn="l" rtl="0">
              <a:spcBef>
                <a:spcPts val="180"/>
              </a:spcBef>
              <a:spcAft>
                <a:spcPts val="0"/>
              </a:spcAft>
              <a:buClr>
                <a:schemeClr val="dk1"/>
              </a:buClr>
              <a:buSzPts val="900"/>
              <a:buNone/>
              <a:defRPr sz="900"/>
            </a:lvl4pPr>
            <a:lvl5pPr marL="2286000" lvl="4" indent="-228600" algn="l" rtl="0">
              <a:spcBef>
                <a:spcPts val="180"/>
              </a:spcBef>
              <a:spcAft>
                <a:spcPts val="0"/>
              </a:spcAft>
              <a:buClr>
                <a:schemeClr val="dk1"/>
              </a:buClr>
              <a:buSzPts val="900"/>
              <a:buNone/>
              <a:defRPr sz="900"/>
            </a:lvl5pPr>
            <a:lvl6pPr marL="2743200" lvl="5" indent="-228600" algn="l" rtl="0">
              <a:spcBef>
                <a:spcPts val="180"/>
              </a:spcBef>
              <a:spcAft>
                <a:spcPts val="0"/>
              </a:spcAft>
              <a:buClr>
                <a:schemeClr val="dk1"/>
              </a:buClr>
              <a:buSzPts val="900"/>
              <a:buNone/>
              <a:defRPr sz="900"/>
            </a:lvl6pPr>
            <a:lvl7pPr marL="3200400" lvl="6" indent="-228600" algn="l" rtl="0">
              <a:spcBef>
                <a:spcPts val="180"/>
              </a:spcBef>
              <a:spcAft>
                <a:spcPts val="0"/>
              </a:spcAft>
              <a:buClr>
                <a:schemeClr val="dk1"/>
              </a:buClr>
              <a:buSzPts val="900"/>
              <a:buNone/>
              <a:defRPr sz="900"/>
            </a:lvl7pPr>
            <a:lvl8pPr marL="3657600" lvl="7" indent="-228600" algn="l" rtl="0">
              <a:spcBef>
                <a:spcPts val="180"/>
              </a:spcBef>
              <a:spcAft>
                <a:spcPts val="0"/>
              </a:spcAft>
              <a:buClr>
                <a:schemeClr val="dk1"/>
              </a:buClr>
              <a:buSzPts val="900"/>
              <a:buNone/>
              <a:defRPr sz="900"/>
            </a:lvl8pPr>
            <a:lvl9pPr marL="4114800" lvl="8" indent="-228600" algn="l" rtl="0">
              <a:spcBef>
                <a:spcPts val="180"/>
              </a:spcBef>
              <a:spcAft>
                <a:spcPts val="0"/>
              </a:spcAft>
              <a:buClr>
                <a:schemeClr val="dk1"/>
              </a:buClr>
              <a:buSzPts val="900"/>
              <a:buNone/>
              <a:defRPr sz="900"/>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2"/>
        <p:cNvGrpSpPr/>
        <p:nvPr/>
      </p:nvGrpSpPr>
      <p:grpSpPr>
        <a:xfrm>
          <a:off x="0" y="0"/>
          <a:ext cx="0" cy="0"/>
          <a:chOff x="0" y="0"/>
          <a:chExt cx="0" cy="0"/>
        </a:xfrm>
      </p:grpSpPr>
      <p:sp>
        <p:nvSpPr>
          <p:cNvPr id="123" name="Google Shape;123;p35"/>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4" name="Google Shape;124;p35"/>
          <p:cNvSpPr txBox="1">
            <a:spLocks noGrp="1"/>
          </p:cNvSpPr>
          <p:nvPr>
            <p:ph type="body" idx="1"/>
          </p:nvPr>
        </p:nvSpPr>
        <p:spPr>
          <a:xfrm rot="5400000">
            <a:off x="3043500" y="-1386150"/>
            <a:ext cx="3057000" cy="82296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chemeClr val="dk1"/>
              </a:buClr>
              <a:buSzPts val="1800"/>
              <a:buChar char="•"/>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5"/>
        <p:cNvGrpSpPr/>
        <p:nvPr/>
      </p:nvGrpSpPr>
      <p:grpSpPr>
        <a:xfrm>
          <a:off x="0" y="0"/>
          <a:ext cx="0" cy="0"/>
          <a:chOff x="0" y="0"/>
          <a:chExt cx="0" cy="0"/>
        </a:xfrm>
      </p:grpSpPr>
      <p:sp>
        <p:nvSpPr>
          <p:cNvPr id="126" name="Google Shape;126;p36"/>
          <p:cNvSpPr txBox="1">
            <a:spLocks noGrp="1"/>
          </p:cNvSpPr>
          <p:nvPr>
            <p:ph type="title"/>
          </p:nvPr>
        </p:nvSpPr>
        <p:spPr>
          <a:xfrm rot="5400000">
            <a:off x="5638350" y="1197028"/>
            <a:ext cx="4039500" cy="20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7" name="Google Shape;127;p36"/>
          <p:cNvSpPr txBox="1">
            <a:spLocks noGrp="1"/>
          </p:cNvSpPr>
          <p:nvPr>
            <p:ph type="body" idx="1"/>
          </p:nvPr>
        </p:nvSpPr>
        <p:spPr>
          <a:xfrm rot="5400000">
            <a:off x="1447350" y="-784172"/>
            <a:ext cx="4039500" cy="60198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chemeClr val="dk1"/>
              </a:buClr>
              <a:buSzPts val="1800"/>
              <a:buChar char="•"/>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Gill Sans"/>
              <a:buNone/>
              <a:defRPr sz="4400" b="0" i="0" u="none" strike="noStrike" cap="none">
                <a:solidFill>
                  <a:schemeClr val="dk1"/>
                </a:solidFill>
                <a:latin typeface="Gill Sans"/>
                <a:ea typeface="Gill Sans"/>
                <a:cs typeface="Gill Sans"/>
                <a:sym typeface="Gill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457200" y="1200150"/>
            <a:ext cx="8229600" cy="30924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Open Sans"/>
                <a:ea typeface="Open Sans"/>
                <a:cs typeface="Open Sans"/>
                <a:sym typeface="Open Sans"/>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89"/>
        <p:cNvGrpSpPr/>
        <p:nvPr/>
      </p:nvGrpSpPr>
      <p:grpSpPr>
        <a:xfrm>
          <a:off x="0" y="0"/>
          <a:ext cx="0" cy="0"/>
          <a:chOff x="0" y="0"/>
          <a:chExt cx="0" cy="0"/>
        </a:xfrm>
      </p:grpSpPr>
      <p:sp>
        <p:nvSpPr>
          <p:cNvPr id="90" name="Google Shape;90;p25"/>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Gill Sans"/>
              <a:buNone/>
              <a:defRPr sz="4400" b="0" i="0" u="none" strike="noStrike" cap="none">
                <a:solidFill>
                  <a:schemeClr val="dk1"/>
                </a:solidFill>
                <a:latin typeface="Gill Sans"/>
                <a:ea typeface="Gill Sans"/>
                <a:cs typeface="Gill Sans"/>
                <a:sym typeface="Gill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1" name="Google Shape;91;p25"/>
          <p:cNvSpPr txBox="1">
            <a:spLocks noGrp="1"/>
          </p:cNvSpPr>
          <p:nvPr>
            <p:ph type="body" idx="1"/>
          </p:nvPr>
        </p:nvSpPr>
        <p:spPr>
          <a:xfrm>
            <a:off x="457200" y="1200150"/>
            <a:ext cx="8229600" cy="30570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Open Sans"/>
                <a:ea typeface="Open Sans"/>
                <a:cs typeface="Open Sans"/>
                <a:sym typeface="Open Sans"/>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hyperlink" Target="mailto:CSS@Peace.Edu" TargetMode="External"/><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7"/>
          <p:cNvSpPr txBox="1">
            <a:spLocks noGrp="1"/>
          </p:cNvSpPr>
          <p:nvPr>
            <p:ph type="ctrTitle"/>
          </p:nvPr>
        </p:nvSpPr>
        <p:spPr>
          <a:xfrm>
            <a:off x="685800" y="678943"/>
            <a:ext cx="7772400" cy="2021400"/>
          </a:xfrm>
          <a:prstGeom prst="rect">
            <a:avLst/>
          </a:prstGeom>
          <a:noFill/>
          <a:ln>
            <a:noFill/>
          </a:ln>
        </p:spPr>
        <p:txBody>
          <a:bodyPr spcFirstLastPara="1" wrap="square" lIns="91425" tIns="45700" rIns="91425" bIns="45700" anchor="ctr" anchorCtr="0">
            <a:noAutofit/>
          </a:bodyPr>
          <a:lstStyle/>
          <a:p>
            <a:pPr marL="0" lvl="0" indent="0" algn="ctr" rtl="0">
              <a:lnSpc>
                <a:spcPct val="115000"/>
              </a:lnSpc>
              <a:spcBef>
                <a:spcPts val="0"/>
              </a:spcBef>
              <a:spcAft>
                <a:spcPts val="0"/>
              </a:spcAft>
              <a:buClr>
                <a:schemeClr val="dk1"/>
              </a:buClr>
              <a:buSzPts val="1100"/>
              <a:buFont typeface="Arial"/>
              <a:buNone/>
            </a:pPr>
            <a:r>
              <a:rPr lang="en" sz="3700" b="1">
                <a:solidFill>
                  <a:srgbClr val="00682F"/>
                </a:solidFill>
                <a:highlight>
                  <a:srgbClr val="D9EAD3"/>
                </a:highlight>
                <a:latin typeface="Arial"/>
                <a:ea typeface="Arial"/>
                <a:cs typeface="Arial"/>
                <a:sym typeface="Arial"/>
              </a:rPr>
              <a:t>Recommendations for First-Generation College Students</a:t>
            </a:r>
            <a:endParaRPr sz="6900">
              <a:solidFill>
                <a:srgbClr val="00682F"/>
              </a:solidFill>
              <a:highlight>
                <a:srgbClr val="D9EAD3"/>
              </a:highlight>
            </a:endParaRPr>
          </a:p>
        </p:txBody>
      </p:sp>
      <p:sp>
        <p:nvSpPr>
          <p:cNvPr id="133" name="Google Shape;133;p37"/>
          <p:cNvSpPr txBox="1">
            <a:spLocks noGrp="1"/>
          </p:cNvSpPr>
          <p:nvPr>
            <p:ph type="subTitle" idx="1"/>
          </p:nvPr>
        </p:nvSpPr>
        <p:spPr>
          <a:xfrm>
            <a:off x="1481328" y="2700338"/>
            <a:ext cx="6400800" cy="1314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3200"/>
              <a:buNone/>
            </a:pPr>
            <a:endParaRPr dirty="0"/>
          </a:p>
          <a:p>
            <a:pPr marL="0" lvl="0" indent="0" algn="ctr" rtl="0">
              <a:spcBef>
                <a:spcPts val="640"/>
              </a:spcBef>
              <a:spcAft>
                <a:spcPts val="0"/>
              </a:spcAft>
              <a:buClr>
                <a:schemeClr val="lt1"/>
              </a:buClr>
              <a:buSzPts val="3200"/>
              <a:buNone/>
            </a:pPr>
            <a:r>
              <a:rPr lang="en" dirty="0"/>
              <a:t>New </a:t>
            </a:r>
            <a:r>
              <a:rPr lang="en"/>
              <a:t>Student Orientation</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46"/>
          <p:cNvSpPr txBox="1">
            <a:spLocks noGrp="1"/>
          </p:cNvSpPr>
          <p:nvPr>
            <p:ph type="ctrTitle"/>
          </p:nvPr>
        </p:nvSpPr>
        <p:spPr>
          <a:xfrm>
            <a:off x="267100" y="52975"/>
            <a:ext cx="8440500" cy="1673700"/>
          </a:xfrm>
          <a:prstGeom prst="rect">
            <a:avLst/>
          </a:prstGeom>
          <a:noFill/>
          <a:ln>
            <a:noFill/>
          </a:ln>
        </p:spPr>
        <p:txBody>
          <a:bodyPr spcFirstLastPara="1" wrap="square" lIns="91425" tIns="45700" rIns="91425" bIns="45700" anchor="ctr" anchorCtr="0">
            <a:noAutofit/>
          </a:bodyPr>
          <a:lstStyle/>
          <a:p>
            <a:pPr marL="0" marR="190500" lvl="0" indent="0" algn="ctr" rtl="0">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204" name="Google Shape;204;p46"/>
          <p:cNvSpPr txBox="1">
            <a:spLocks noGrp="1"/>
          </p:cNvSpPr>
          <p:nvPr>
            <p:ph type="subTitle" idx="1"/>
          </p:nvPr>
        </p:nvSpPr>
        <p:spPr>
          <a:xfrm>
            <a:off x="4005072" y="6384798"/>
            <a:ext cx="6400800" cy="13146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2000"/>
              <a:buNone/>
            </a:pPr>
            <a:r>
              <a:rPr lang="en" sz="2000"/>
              <a:t>Top Ten Things You Need to Know about the Center for Student Success (CSS)</a:t>
            </a:r>
            <a:endParaRPr sz="2000" i="1">
              <a:solidFill>
                <a:srgbClr val="00682F"/>
              </a:solidFill>
            </a:endParaRPr>
          </a:p>
        </p:txBody>
      </p:sp>
      <p:sp>
        <p:nvSpPr>
          <p:cNvPr id="205" name="Google Shape;205;p46"/>
          <p:cNvSpPr txBox="1"/>
          <p:nvPr/>
        </p:nvSpPr>
        <p:spPr>
          <a:xfrm>
            <a:off x="267100" y="1249125"/>
            <a:ext cx="5468400" cy="3086100"/>
          </a:xfrm>
          <a:prstGeom prst="rect">
            <a:avLst/>
          </a:prstGeom>
          <a:noFill/>
          <a:ln>
            <a:noFill/>
          </a:ln>
        </p:spPr>
        <p:txBody>
          <a:bodyPr spcFirstLastPara="1" wrap="square" lIns="91425" tIns="91425" rIns="91425" bIns="91425" anchor="t" anchorCtr="0">
            <a:noAutofit/>
          </a:bodyPr>
          <a:lstStyle/>
          <a:p>
            <a:pPr marL="457200" marR="190500" lvl="0" indent="0" algn="ctr" rtl="0">
              <a:lnSpc>
                <a:spcPct val="115000"/>
              </a:lnSpc>
              <a:spcBef>
                <a:spcPts val="800"/>
              </a:spcBef>
              <a:spcAft>
                <a:spcPts val="0"/>
              </a:spcAft>
              <a:buNone/>
            </a:pPr>
            <a:r>
              <a:rPr lang="en" sz="3600" b="1">
                <a:solidFill>
                  <a:srgbClr val="2F2F2F"/>
                </a:solidFill>
              </a:rPr>
              <a:t> </a:t>
            </a:r>
            <a:r>
              <a:rPr lang="en" sz="3300" b="1">
                <a:solidFill>
                  <a:srgbClr val="38761D"/>
                </a:solidFill>
              </a:rPr>
              <a:t>Make sure to check out the ABCs of College on Moodle</a:t>
            </a:r>
            <a:r>
              <a:rPr lang="en" sz="2000" b="1">
                <a:solidFill>
                  <a:srgbClr val="2F2F2F"/>
                </a:solidFill>
              </a:rPr>
              <a:t> </a:t>
            </a:r>
            <a:endParaRPr sz="2000" b="1">
              <a:solidFill>
                <a:srgbClr val="2F2F2F"/>
              </a:solidFill>
            </a:endParaRPr>
          </a:p>
          <a:p>
            <a:pPr marL="457200" marR="190500" lvl="0" indent="0" algn="ctr" rtl="0">
              <a:lnSpc>
                <a:spcPct val="115000"/>
              </a:lnSpc>
              <a:spcBef>
                <a:spcPts val="1400"/>
              </a:spcBef>
              <a:spcAft>
                <a:spcPts val="1400"/>
              </a:spcAft>
              <a:buNone/>
            </a:pPr>
            <a:r>
              <a:rPr lang="en" sz="2000" b="1">
                <a:solidFill>
                  <a:srgbClr val="2F2F2F"/>
                </a:solidFill>
              </a:rPr>
              <a:t>(under the Additional Info and Resources Section)</a:t>
            </a:r>
            <a:endParaRPr sz="3000" b="1">
              <a:solidFill>
                <a:srgbClr val="2F2F2F"/>
              </a:solidFill>
            </a:endParaRPr>
          </a:p>
        </p:txBody>
      </p:sp>
      <p:pic>
        <p:nvPicPr>
          <p:cNvPr id="206" name="Google Shape;206;p46"/>
          <p:cNvPicPr preferRelativeResize="0"/>
          <p:nvPr/>
        </p:nvPicPr>
        <p:blipFill>
          <a:blip r:embed="rId3">
            <a:alphaModFix/>
          </a:blip>
          <a:stretch>
            <a:fillRect/>
          </a:stretch>
        </p:blipFill>
        <p:spPr>
          <a:xfrm>
            <a:off x="5735507" y="1642300"/>
            <a:ext cx="3272509" cy="18589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47"/>
          <p:cNvSpPr txBox="1">
            <a:spLocks noGrp="1"/>
          </p:cNvSpPr>
          <p:nvPr>
            <p:ph type="ctrTitle"/>
          </p:nvPr>
        </p:nvSpPr>
        <p:spPr>
          <a:xfrm>
            <a:off x="267100" y="52975"/>
            <a:ext cx="8440500" cy="1673700"/>
          </a:xfrm>
          <a:prstGeom prst="rect">
            <a:avLst/>
          </a:prstGeom>
          <a:noFill/>
          <a:ln>
            <a:noFill/>
          </a:ln>
        </p:spPr>
        <p:txBody>
          <a:bodyPr spcFirstLastPara="1" wrap="square" lIns="91425" tIns="45700" rIns="91425" bIns="45700" anchor="ctr" anchorCtr="0">
            <a:noAutofit/>
          </a:bodyPr>
          <a:lstStyle/>
          <a:p>
            <a:pPr marL="0" marR="190500" lvl="0" indent="0" algn="ctr" rtl="0">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212" name="Google Shape;212;p47"/>
          <p:cNvSpPr txBox="1">
            <a:spLocks noGrp="1"/>
          </p:cNvSpPr>
          <p:nvPr>
            <p:ph type="subTitle" idx="1"/>
          </p:nvPr>
        </p:nvSpPr>
        <p:spPr>
          <a:xfrm>
            <a:off x="4005072" y="6384798"/>
            <a:ext cx="6400800" cy="13146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2000"/>
              <a:buNone/>
            </a:pPr>
            <a:r>
              <a:rPr lang="en" sz="2000"/>
              <a:t>Top Ten Things You Need to Know about the Center for Student Success (CSS)</a:t>
            </a:r>
            <a:endParaRPr sz="2000" i="1">
              <a:solidFill>
                <a:srgbClr val="00682F"/>
              </a:solidFill>
            </a:endParaRPr>
          </a:p>
        </p:txBody>
      </p:sp>
      <p:sp>
        <p:nvSpPr>
          <p:cNvPr id="213" name="Google Shape;213;p47"/>
          <p:cNvSpPr txBox="1"/>
          <p:nvPr/>
        </p:nvSpPr>
        <p:spPr>
          <a:xfrm>
            <a:off x="917950" y="1349600"/>
            <a:ext cx="7138800" cy="1935000"/>
          </a:xfrm>
          <a:prstGeom prst="rect">
            <a:avLst/>
          </a:prstGeom>
          <a:noFill/>
          <a:ln>
            <a:noFill/>
          </a:ln>
        </p:spPr>
        <p:txBody>
          <a:bodyPr spcFirstLastPara="1" wrap="square" lIns="91425" tIns="91425" rIns="91425" bIns="91425" anchor="t" anchorCtr="0">
            <a:noAutofit/>
          </a:bodyPr>
          <a:lstStyle/>
          <a:p>
            <a:pPr marL="457200" marR="190500" lvl="0" indent="0" algn="ctr" rtl="0">
              <a:lnSpc>
                <a:spcPct val="115000"/>
              </a:lnSpc>
              <a:spcBef>
                <a:spcPts val="800"/>
              </a:spcBef>
              <a:spcAft>
                <a:spcPts val="0"/>
              </a:spcAft>
              <a:buNone/>
            </a:pPr>
            <a:r>
              <a:rPr lang="en" sz="4300" b="1">
                <a:solidFill>
                  <a:srgbClr val="2F2F2F"/>
                </a:solidFill>
              </a:rPr>
              <a:t> </a:t>
            </a:r>
            <a:r>
              <a:rPr lang="en" sz="4300" b="1">
                <a:solidFill>
                  <a:srgbClr val="38761D"/>
                </a:solidFill>
              </a:rPr>
              <a:t>Q &amp; A Time!</a:t>
            </a:r>
            <a:endParaRPr sz="4300" b="1">
              <a:solidFill>
                <a:srgbClr val="38761D"/>
              </a:solidFill>
            </a:endParaRPr>
          </a:p>
          <a:p>
            <a:pPr marL="457200" marR="190500" lvl="0" indent="0" algn="ctr" rtl="0">
              <a:lnSpc>
                <a:spcPct val="115000"/>
              </a:lnSpc>
              <a:spcBef>
                <a:spcPts val="1400"/>
              </a:spcBef>
              <a:spcAft>
                <a:spcPts val="0"/>
              </a:spcAft>
              <a:buNone/>
            </a:pPr>
            <a:r>
              <a:rPr lang="en" sz="3000" b="1">
                <a:solidFill>
                  <a:srgbClr val="2F2F2F"/>
                </a:solidFill>
              </a:rPr>
              <a:t>Or email us at </a:t>
            </a:r>
            <a:r>
              <a:rPr lang="en" sz="3000" b="1" u="sng">
                <a:solidFill>
                  <a:schemeClr val="hlink"/>
                </a:solidFill>
                <a:hlinkClick r:id="rId3"/>
              </a:rPr>
              <a:t>CSS@Peace.Edu</a:t>
            </a:r>
            <a:endParaRPr sz="3000" b="1">
              <a:solidFill>
                <a:srgbClr val="2F2F2F"/>
              </a:solidFill>
            </a:endParaRPr>
          </a:p>
          <a:p>
            <a:pPr marL="457200" marR="190500" lvl="0" indent="0" algn="ctr" rtl="0">
              <a:lnSpc>
                <a:spcPct val="115000"/>
              </a:lnSpc>
              <a:spcBef>
                <a:spcPts val="1400"/>
              </a:spcBef>
              <a:spcAft>
                <a:spcPts val="1400"/>
              </a:spcAft>
              <a:buNone/>
            </a:pPr>
            <a:r>
              <a:rPr lang="en" sz="3000" b="1">
                <a:solidFill>
                  <a:srgbClr val="2F2F2F"/>
                </a:solidFill>
              </a:rPr>
              <a:t>Ma</a:t>
            </a:r>
            <a:endParaRPr sz="3000" b="1">
              <a:solidFill>
                <a:srgbClr val="2F2F2F"/>
              </a:solidFill>
            </a:endParaRPr>
          </a:p>
        </p:txBody>
      </p:sp>
      <p:pic>
        <p:nvPicPr>
          <p:cNvPr id="214" name="Google Shape;214;p47"/>
          <p:cNvPicPr preferRelativeResize="0"/>
          <p:nvPr/>
        </p:nvPicPr>
        <p:blipFill>
          <a:blip r:embed="rId4">
            <a:alphaModFix/>
          </a:blip>
          <a:stretch>
            <a:fillRect/>
          </a:stretch>
        </p:blipFill>
        <p:spPr>
          <a:xfrm>
            <a:off x="3729500" y="3284600"/>
            <a:ext cx="1314600" cy="1314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38"/>
          <p:cNvSpPr txBox="1">
            <a:spLocks noGrp="1"/>
          </p:cNvSpPr>
          <p:nvPr>
            <p:ph type="ctrTitle"/>
          </p:nvPr>
        </p:nvSpPr>
        <p:spPr>
          <a:xfrm>
            <a:off x="317725" y="371375"/>
            <a:ext cx="8440500" cy="1673700"/>
          </a:xfrm>
          <a:prstGeom prst="rect">
            <a:avLst/>
          </a:prstGeom>
          <a:noFill/>
          <a:ln>
            <a:noFill/>
          </a:ln>
        </p:spPr>
        <p:txBody>
          <a:bodyPr spcFirstLastPara="1" wrap="square" lIns="91425" tIns="45700" rIns="91425" bIns="45700" anchor="ctr" anchorCtr="0">
            <a:noAutofit/>
          </a:bodyPr>
          <a:lstStyle/>
          <a:p>
            <a:pPr marL="0" marR="190500" lvl="0" indent="0" algn="ctr" rtl="0">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139" name="Google Shape;139;p38"/>
          <p:cNvSpPr txBox="1">
            <a:spLocks noGrp="1"/>
          </p:cNvSpPr>
          <p:nvPr>
            <p:ph type="subTitle" idx="1"/>
          </p:nvPr>
        </p:nvSpPr>
        <p:spPr>
          <a:xfrm>
            <a:off x="4005072" y="6384798"/>
            <a:ext cx="6400800" cy="13146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2000"/>
              <a:buNone/>
            </a:pPr>
            <a:r>
              <a:rPr lang="en" sz="2000"/>
              <a:t>Top Ten Things You Need to Know about the Center for Student Success (CSS)</a:t>
            </a:r>
            <a:endParaRPr sz="2000" i="1">
              <a:solidFill>
                <a:srgbClr val="00682F"/>
              </a:solidFill>
            </a:endParaRPr>
          </a:p>
        </p:txBody>
      </p:sp>
      <p:sp>
        <p:nvSpPr>
          <p:cNvPr id="140" name="Google Shape;140;p38"/>
          <p:cNvSpPr txBox="1"/>
          <p:nvPr/>
        </p:nvSpPr>
        <p:spPr>
          <a:xfrm>
            <a:off x="0" y="1763875"/>
            <a:ext cx="9144000" cy="1129500"/>
          </a:xfrm>
          <a:prstGeom prst="rect">
            <a:avLst/>
          </a:prstGeom>
          <a:noFill/>
          <a:ln>
            <a:noFill/>
          </a:ln>
        </p:spPr>
        <p:txBody>
          <a:bodyPr spcFirstLastPara="1" wrap="square" lIns="91425" tIns="91425" rIns="91425" bIns="91425" anchor="t" anchorCtr="0">
            <a:noAutofit/>
          </a:bodyPr>
          <a:lstStyle/>
          <a:p>
            <a:pPr marL="457200" marR="190500" lvl="0" indent="0" algn="l" rtl="0">
              <a:lnSpc>
                <a:spcPct val="115000"/>
              </a:lnSpc>
              <a:spcBef>
                <a:spcPts val="800"/>
              </a:spcBef>
              <a:spcAft>
                <a:spcPts val="1400"/>
              </a:spcAft>
              <a:buNone/>
            </a:pPr>
            <a:r>
              <a:rPr lang="en" sz="2400" b="1">
                <a:solidFill>
                  <a:srgbClr val="38761D"/>
                </a:solidFill>
              </a:rPr>
              <a:t>Attend and Actively Engage in Orientation and Pathways </a:t>
            </a:r>
            <a:endParaRPr sz="2600">
              <a:solidFill>
                <a:srgbClr val="38761D"/>
              </a:solidFill>
              <a:latin typeface="Open Sans"/>
              <a:ea typeface="Open Sans"/>
              <a:cs typeface="Open Sans"/>
              <a:sym typeface="Open Sans"/>
            </a:endParaRPr>
          </a:p>
        </p:txBody>
      </p:sp>
      <p:pic>
        <p:nvPicPr>
          <p:cNvPr id="141" name="Google Shape;141;p38"/>
          <p:cNvPicPr preferRelativeResize="0"/>
          <p:nvPr/>
        </p:nvPicPr>
        <p:blipFill>
          <a:blip r:embed="rId3">
            <a:alphaModFix/>
          </a:blip>
          <a:stretch>
            <a:fillRect/>
          </a:stretch>
        </p:blipFill>
        <p:spPr>
          <a:xfrm>
            <a:off x="532025" y="3015450"/>
            <a:ext cx="1971743" cy="1725275"/>
          </a:xfrm>
          <a:prstGeom prst="rect">
            <a:avLst/>
          </a:prstGeom>
          <a:noFill/>
          <a:ln w="28575" cap="flat" cmpd="sng">
            <a:solidFill>
              <a:srgbClr val="38761D"/>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39"/>
          <p:cNvSpPr txBox="1">
            <a:spLocks noGrp="1"/>
          </p:cNvSpPr>
          <p:nvPr>
            <p:ph type="ctrTitle"/>
          </p:nvPr>
        </p:nvSpPr>
        <p:spPr>
          <a:xfrm>
            <a:off x="317725" y="371375"/>
            <a:ext cx="8440500" cy="1673700"/>
          </a:xfrm>
          <a:prstGeom prst="rect">
            <a:avLst/>
          </a:prstGeom>
          <a:noFill/>
          <a:ln>
            <a:noFill/>
          </a:ln>
        </p:spPr>
        <p:txBody>
          <a:bodyPr spcFirstLastPara="1" wrap="square" lIns="91425" tIns="45700" rIns="91425" bIns="45700" anchor="ctr" anchorCtr="0">
            <a:noAutofit/>
          </a:bodyPr>
          <a:lstStyle/>
          <a:p>
            <a:pPr marL="0" marR="190500" lvl="0" indent="0" algn="ctr" rtl="0">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147" name="Google Shape;147;p39"/>
          <p:cNvSpPr txBox="1">
            <a:spLocks noGrp="1"/>
          </p:cNvSpPr>
          <p:nvPr>
            <p:ph type="subTitle" idx="1"/>
          </p:nvPr>
        </p:nvSpPr>
        <p:spPr>
          <a:xfrm>
            <a:off x="4005072" y="6384798"/>
            <a:ext cx="6400800" cy="13146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2000"/>
              <a:buNone/>
            </a:pPr>
            <a:r>
              <a:rPr lang="en" sz="2000"/>
              <a:t>Top Ten Things You Need to Know about the Center for Student Success (CSS)</a:t>
            </a:r>
            <a:endParaRPr sz="2000" i="1">
              <a:solidFill>
                <a:srgbClr val="00682F"/>
              </a:solidFill>
            </a:endParaRPr>
          </a:p>
        </p:txBody>
      </p:sp>
      <p:sp>
        <p:nvSpPr>
          <p:cNvPr id="148" name="Google Shape;148;p39"/>
          <p:cNvSpPr txBox="1"/>
          <p:nvPr/>
        </p:nvSpPr>
        <p:spPr>
          <a:xfrm>
            <a:off x="743400" y="1928100"/>
            <a:ext cx="7657200" cy="832800"/>
          </a:xfrm>
          <a:prstGeom prst="rect">
            <a:avLst/>
          </a:prstGeom>
          <a:noFill/>
          <a:ln>
            <a:noFill/>
          </a:ln>
        </p:spPr>
        <p:txBody>
          <a:bodyPr spcFirstLastPara="1" wrap="square" lIns="91425" tIns="91425" rIns="91425" bIns="91425" anchor="t" anchorCtr="0">
            <a:noAutofit/>
          </a:bodyPr>
          <a:lstStyle/>
          <a:p>
            <a:pPr marL="457200" marR="190500" lvl="0" indent="0" algn="ctr" rtl="0">
              <a:lnSpc>
                <a:spcPct val="115000"/>
              </a:lnSpc>
              <a:spcBef>
                <a:spcPts val="800"/>
              </a:spcBef>
              <a:spcAft>
                <a:spcPts val="1400"/>
              </a:spcAft>
              <a:buNone/>
            </a:pPr>
            <a:r>
              <a:rPr lang="en" sz="2000" b="1">
                <a:solidFill>
                  <a:srgbClr val="38761D"/>
                </a:solidFill>
              </a:rPr>
              <a:t> Know your instructors and make sure they know you!</a:t>
            </a:r>
            <a:endParaRPr sz="2200">
              <a:solidFill>
                <a:srgbClr val="38761D"/>
              </a:solidFill>
              <a:latin typeface="Open Sans"/>
              <a:ea typeface="Open Sans"/>
              <a:cs typeface="Open Sans"/>
              <a:sym typeface="Open Sans"/>
            </a:endParaRPr>
          </a:p>
        </p:txBody>
      </p:sp>
      <p:pic>
        <p:nvPicPr>
          <p:cNvPr id="149" name="Google Shape;149;p39"/>
          <p:cNvPicPr preferRelativeResize="0"/>
          <p:nvPr/>
        </p:nvPicPr>
        <p:blipFill>
          <a:blip r:embed="rId3">
            <a:alphaModFix/>
          </a:blip>
          <a:stretch>
            <a:fillRect/>
          </a:stretch>
        </p:blipFill>
        <p:spPr>
          <a:xfrm>
            <a:off x="5873825" y="2760900"/>
            <a:ext cx="2559075" cy="1415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40"/>
          <p:cNvSpPr txBox="1">
            <a:spLocks noGrp="1"/>
          </p:cNvSpPr>
          <p:nvPr>
            <p:ph type="ctrTitle"/>
          </p:nvPr>
        </p:nvSpPr>
        <p:spPr>
          <a:xfrm>
            <a:off x="317725" y="371375"/>
            <a:ext cx="8440500" cy="1673700"/>
          </a:xfrm>
          <a:prstGeom prst="rect">
            <a:avLst/>
          </a:prstGeom>
          <a:noFill/>
          <a:ln>
            <a:noFill/>
          </a:ln>
        </p:spPr>
        <p:txBody>
          <a:bodyPr spcFirstLastPara="1" wrap="square" lIns="91425" tIns="45700" rIns="91425" bIns="45700" anchor="ctr" anchorCtr="0">
            <a:noAutofit/>
          </a:bodyPr>
          <a:lstStyle/>
          <a:p>
            <a:pPr marL="0" marR="190500" lvl="0" indent="0" algn="ctr" rtl="0">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155" name="Google Shape;155;p40"/>
          <p:cNvSpPr txBox="1">
            <a:spLocks noGrp="1"/>
          </p:cNvSpPr>
          <p:nvPr>
            <p:ph type="subTitle" idx="1"/>
          </p:nvPr>
        </p:nvSpPr>
        <p:spPr>
          <a:xfrm>
            <a:off x="4005072" y="6384798"/>
            <a:ext cx="6400800" cy="13146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2000"/>
              <a:buNone/>
            </a:pPr>
            <a:r>
              <a:rPr lang="en" sz="2000"/>
              <a:t>Top Ten Things You Need to Know about the Center for Student Success (CSS)</a:t>
            </a:r>
            <a:endParaRPr sz="2000" i="1">
              <a:solidFill>
                <a:srgbClr val="00682F"/>
              </a:solidFill>
            </a:endParaRPr>
          </a:p>
        </p:txBody>
      </p:sp>
      <p:sp>
        <p:nvSpPr>
          <p:cNvPr id="156" name="Google Shape;156;p40"/>
          <p:cNvSpPr txBox="1"/>
          <p:nvPr/>
        </p:nvSpPr>
        <p:spPr>
          <a:xfrm>
            <a:off x="1002600" y="1594700"/>
            <a:ext cx="7138800" cy="832800"/>
          </a:xfrm>
          <a:prstGeom prst="rect">
            <a:avLst/>
          </a:prstGeom>
          <a:noFill/>
          <a:ln>
            <a:noFill/>
          </a:ln>
        </p:spPr>
        <p:txBody>
          <a:bodyPr spcFirstLastPara="1" wrap="square" lIns="91425" tIns="91425" rIns="91425" bIns="91425" anchor="t" anchorCtr="0">
            <a:noAutofit/>
          </a:bodyPr>
          <a:lstStyle/>
          <a:p>
            <a:pPr marL="457200" marR="190500" lvl="0" indent="0" algn="ctr" rtl="0">
              <a:lnSpc>
                <a:spcPct val="115000"/>
              </a:lnSpc>
              <a:spcBef>
                <a:spcPts val="800"/>
              </a:spcBef>
              <a:spcAft>
                <a:spcPts val="1400"/>
              </a:spcAft>
              <a:buNone/>
            </a:pPr>
            <a:r>
              <a:rPr lang="en" sz="2300" b="1">
                <a:solidFill>
                  <a:srgbClr val="38761D"/>
                </a:solidFill>
              </a:rPr>
              <a:t> Utilize Campus Resources</a:t>
            </a:r>
            <a:r>
              <a:rPr lang="en" sz="2300" b="1">
                <a:solidFill>
                  <a:srgbClr val="2F2F2F"/>
                </a:solidFill>
              </a:rPr>
              <a:t> </a:t>
            </a:r>
            <a:endParaRPr sz="2500">
              <a:latin typeface="Open Sans"/>
              <a:ea typeface="Open Sans"/>
              <a:cs typeface="Open Sans"/>
              <a:sym typeface="Open Sans"/>
            </a:endParaRPr>
          </a:p>
        </p:txBody>
      </p:sp>
      <p:pic>
        <p:nvPicPr>
          <p:cNvPr id="157" name="Google Shape;157;p40"/>
          <p:cNvPicPr preferRelativeResize="0"/>
          <p:nvPr/>
        </p:nvPicPr>
        <p:blipFill>
          <a:blip r:embed="rId3">
            <a:alphaModFix/>
          </a:blip>
          <a:stretch>
            <a:fillRect/>
          </a:stretch>
        </p:blipFill>
        <p:spPr>
          <a:xfrm>
            <a:off x="3250750" y="2571750"/>
            <a:ext cx="2771775" cy="16478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41"/>
          <p:cNvSpPr txBox="1">
            <a:spLocks noGrp="1"/>
          </p:cNvSpPr>
          <p:nvPr>
            <p:ph type="ctrTitle"/>
          </p:nvPr>
        </p:nvSpPr>
        <p:spPr>
          <a:xfrm>
            <a:off x="317725" y="371375"/>
            <a:ext cx="8440500" cy="1673700"/>
          </a:xfrm>
          <a:prstGeom prst="rect">
            <a:avLst/>
          </a:prstGeom>
          <a:noFill/>
          <a:ln>
            <a:noFill/>
          </a:ln>
        </p:spPr>
        <p:txBody>
          <a:bodyPr spcFirstLastPara="1" wrap="square" lIns="91425" tIns="45700" rIns="91425" bIns="45700" anchor="ctr" anchorCtr="0">
            <a:noAutofit/>
          </a:bodyPr>
          <a:lstStyle/>
          <a:p>
            <a:pPr marL="0" marR="190500" lvl="0" indent="0" algn="ctr" rtl="0">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163" name="Google Shape;163;p41"/>
          <p:cNvSpPr txBox="1">
            <a:spLocks noGrp="1"/>
          </p:cNvSpPr>
          <p:nvPr>
            <p:ph type="subTitle" idx="1"/>
          </p:nvPr>
        </p:nvSpPr>
        <p:spPr>
          <a:xfrm>
            <a:off x="4005072" y="6384798"/>
            <a:ext cx="6400800" cy="13146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2000"/>
              <a:buNone/>
            </a:pPr>
            <a:r>
              <a:rPr lang="en" sz="2000"/>
              <a:t>Top Ten Things You Need to Know about the Center for Student Success (CSS)</a:t>
            </a:r>
            <a:endParaRPr sz="2000" i="1">
              <a:solidFill>
                <a:srgbClr val="00682F"/>
              </a:solidFill>
            </a:endParaRPr>
          </a:p>
        </p:txBody>
      </p:sp>
      <p:sp>
        <p:nvSpPr>
          <p:cNvPr id="164" name="Google Shape;164;p41"/>
          <p:cNvSpPr txBox="1"/>
          <p:nvPr/>
        </p:nvSpPr>
        <p:spPr>
          <a:xfrm>
            <a:off x="1839250" y="1986575"/>
            <a:ext cx="7138800" cy="1410300"/>
          </a:xfrm>
          <a:prstGeom prst="rect">
            <a:avLst/>
          </a:prstGeom>
          <a:noFill/>
          <a:ln>
            <a:noFill/>
          </a:ln>
        </p:spPr>
        <p:txBody>
          <a:bodyPr spcFirstLastPara="1" wrap="square" lIns="91425" tIns="91425" rIns="91425" bIns="91425" anchor="t" anchorCtr="0">
            <a:noAutofit/>
          </a:bodyPr>
          <a:lstStyle/>
          <a:p>
            <a:pPr marL="457200" marR="190500" lvl="0" indent="0" algn="l" rtl="0">
              <a:lnSpc>
                <a:spcPct val="115000"/>
              </a:lnSpc>
              <a:spcBef>
                <a:spcPts val="800"/>
              </a:spcBef>
              <a:spcAft>
                <a:spcPts val="0"/>
              </a:spcAft>
              <a:buNone/>
            </a:pPr>
            <a:r>
              <a:rPr lang="en" sz="2400" b="1">
                <a:solidFill>
                  <a:srgbClr val="2F2F2F"/>
                </a:solidFill>
              </a:rPr>
              <a:t> </a:t>
            </a:r>
            <a:r>
              <a:rPr lang="en" sz="2400" b="1">
                <a:solidFill>
                  <a:srgbClr val="38761D"/>
                </a:solidFill>
              </a:rPr>
              <a:t>Be Proactive:  Don’t wait to ask for help!</a:t>
            </a:r>
            <a:endParaRPr sz="2400" b="1">
              <a:solidFill>
                <a:srgbClr val="38761D"/>
              </a:solidFill>
            </a:endParaRPr>
          </a:p>
          <a:p>
            <a:pPr marL="457200" marR="190500" lvl="0" indent="0" algn="l" rtl="0">
              <a:lnSpc>
                <a:spcPct val="115000"/>
              </a:lnSpc>
              <a:spcBef>
                <a:spcPts val="1400"/>
              </a:spcBef>
              <a:spcAft>
                <a:spcPts val="1400"/>
              </a:spcAft>
              <a:buNone/>
            </a:pPr>
            <a:r>
              <a:rPr lang="en" sz="2400" b="1">
                <a:solidFill>
                  <a:srgbClr val="38761D"/>
                </a:solidFill>
              </a:rPr>
              <a:t>Don’t be afraid to ask questions</a:t>
            </a:r>
            <a:endParaRPr sz="2400" b="1">
              <a:solidFill>
                <a:srgbClr val="38761D"/>
              </a:solidFill>
            </a:endParaRPr>
          </a:p>
        </p:txBody>
      </p:sp>
      <p:pic>
        <p:nvPicPr>
          <p:cNvPr id="165" name="Google Shape;165;p41"/>
          <p:cNvPicPr preferRelativeResize="0"/>
          <p:nvPr/>
        </p:nvPicPr>
        <p:blipFill>
          <a:blip r:embed="rId3">
            <a:alphaModFix/>
          </a:blip>
          <a:stretch>
            <a:fillRect/>
          </a:stretch>
        </p:blipFill>
        <p:spPr>
          <a:xfrm>
            <a:off x="201400" y="2347200"/>
            <a:ext cx="1637840" cy="17254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42"/>
          <p:cNvSpPr txBox="1">
            <a:spLocks noGrp="1"/>
          </p:cNvSpPr>
          <p:nvPr>
            <p:ph type="ctrTitle"/>
          </p:nvPr>
        </p:nvSpPr>
        <p:spPr>
          <a:xfrm>
            <a:off x="317725" y="371375"/>
            <a:ext cx="8440500" cy="1673700"/>
          </a:xfrm>
          <a:prstGeom prst="rect">
            <a:avLst/>
          </a:prstGeom>
          <a:noFill/>
          <a:ln>
            <a:noFill/>
          </a:ln>
        </p:spPr>
        <p:txBody>
          <a:bodyPr spcFirstLastPara="1" wrap="square" lIns="91425" tIns="45700" rIns="91425" bIns="45700" anchor="ctr" anchorCtr="0">
            <a:noAutofit/>
          </a:bodyPr>
          <a:lstStyle/>
          <a:p>
            <a:pPr marL="0" marR="190500" lvl="0" indent="0" algn="ctr" rtl="0">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171" name="Google Shape;171;p42"/>
          <p:cNvSpPr txBox="1">
            <a:spLocks noGrp="1"/>
          </p:cNvSpPr>
          <p:nvPr>
            <p:ph type="subTitle" idx="1"/>
          </p:nvPr>
        </p:nvSpPr>
        <p:spPr>
          <a:xfrm>
            <a:off x="4005072" y="6384798"/>
            <a:ext cx="6400800" cy="13146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2000"/>
              <a:buNone/>
            </a:pPr>
            <a:r>
              <a:rPr lang="en" sz="2000"/>
              <a:t>Top Ten Things You Need to Know about the Center for Student Success (CSS)</a:t>
            </a:r>
            <a:endParaRPr sz="2000" i="1">
              <a:solidFill>
                <a:srgbClr val="00682F"/>
              </a:solidFill>
            </a:endParaRPr>
          </a:p>
        </p:txBody>
      </p:sp>
      <p:sp>
        <p:nvSpPr>
          <p:cNvPr id="172" name="Google Shape;172;p42"/>
          <p:cNvSpPr txBox="1"/>
          <p:nvPr/>
        </p:nvSpPr>
        <p:spPr>
          <a:xfrm>
            <a:off x="1002600" y="2232900"/>
            <a:ext cx="7138800" cy="832800"/>
          </a:xfrm>
          <a:prstGeom prst="rect">
            <a:avLst/>
          </a:prstGeom>
          <a:noFill/>
          <a:ln>
            <a:noFill/>
          </a:ln>
        </p:spPr>
        <p:txBody>
          <a:bodyPr spcFirstLastPara="1" wrap="square" lIns="91425" tIns="91425" rIns="91425" bIns="91425" anchor="t" anchorCtr="0">
            <a:noAutofit/>
          </a:bodyPr>
          <a:lstStyle/>
          <a:p>
            <a:pPr marL="457200" marR="190500" lvl="0" indent="0" algn="l" rtl="0">
              <a:lnSpc>
                <a:spcPct val="115000"/>
              </a:lnSpc>
              <a:spcBef>
                <a:spcPts val="800"/>
              </a:spcBef>
              <a:spcAft>
                <a:spcPts val="1400"/>
              </a:spcAft>
              <a:buNone/>
            </a:pPr>
            <a:r>
              <a:rPr lang="en" sz="3700" b="1">
                <a:solidFill>
                  <a:srgbClr val="38761D"/>
                </a:solidFill>
              </a:rPr>
              <a:t>Get involved!</a:t>
            </a:r>
            <a:endParaRPr sz="3900">
              <a:solidFill>
                <a:srgbClr val="38761D"/>
              </a:solidFill>
              <a:latin typeface="Open Sans"/>
              <a:ea typeface="Open Sans"/>
              <a:cs typeface="Open Sans"/>
              <a:sym typeface="Open Sans"/>
            </a:endParaRPr>
          </a:p>
        </p:txBody>
      </p:sp>
      <p:pic>
        <p:nvPicPr>
          <p:cNvPr id="173" name="Google Shape;173;p42"/>
          <p:cNvPicPr preferRelativeResize="0"/>
          <p:nvPr/>
        </p:nvPicPr>
        <p:blipFill>
          <a:blip r:embed="rId3">
            <a:alphaModFix/>
          </a:blip>
          <a:stretch>
            <a:fillRect/>
          </a:stretch>
        </p:blipFill>
        <p:spPr>
          <a:xfrm>
            <a:off x="6242274" y="1514450"/>
            <a:ext cx="2279825" cy="2269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43"/>
          <p:cNvSpPr txBox="1">
            <a:spLocks noGrp="1"/>
          </p:cNvSpPr>
          <p:nvPr>
            <p:ph type="ctrTitle"/>
          </p:nvPr>
        </p:nvSpPr>
        <p:spPr>
          <a:xfrm>
            <a:off x="317725" y="371375"/>
            <a:ext cx="8440500" cy="1673700"/>
          </a:xfrm>
          <a:prstGeom prst="rect">
            <a:avLst/>
          </a:prstGeom>
          <a:noFill/>
          <a:ln>
            <a:noFill/>
          </a:ln>
        </p:spPr>
        <p:txBody>
          <a:bodyPr spcFirstLastPara="1" wrap="square" lIns="91425" tIns="45700" rIns="91425" bIns="45700" anchor="ctr" anchorCtr="0">
            <a:noAutofit/>
          </a:bodyPr>
          <a:lstStyle/>
          <a:p>
            <a:pPr marL="0" marR="190500" lvl="0" indent="0" algn="ctr" rtl="0">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179" name="Google Shape;179;p43"/>
          <p:cNvSpPr txBox="1">
            <a:spLocks noGrp="1"/>
          </p:cNvSpPr>
          <p:nvPr>
            <p:ph type="subTitle" idx="1"/>
          </p:nvPr>
        </p:nvSpPr>
        <p:spPr>
          <a:xfrm>
            <a:off x="4005072" y="6384798"/>
            <a:ext cx="6400800" cy="13146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2000"/>
              <a:buNone/>
            </a:pPr>
            <a:r>
              <a:rPr lang="en" sz="2000"/>
              <a:t>Top Ten Things You Need to Know about the Center for Student Success (CSS)</a:t>
            </a:r>
            <a:endParaRPr sz="2000" i="1">
              <a:solidFill>
                <a:srgbClr val="00682F"/>
              </a:solidFill>
            </a:endParaRPr>
          </a:p>
        </p:txBody>
      </p:sp>
      <p:sp>
        <p:nvSpPr>
          <p:cNvPr id="180" name="Google Shape;180;p43"/>
          <p:cNvSpPr txBox="1"/>
          <p:nvPr/>
        </p:nvSpPr>
        <p:spPr>
          <a:xfrm>
            <a:off x="1162675" y="1334250"/>
            <a:ext cx="6750600" cy="1237500"/>
          </a:xfrm>
          <a:prstGeom prst="rect">
            <a:avLst/>
          </a:prstGeom>
          <a:noFill/>
          <a:ln>
            <a:noFill/>
          </a:ln>
        </p:spPr>
        <p:txBody>
          <a:bodyPr spcFirstLastPara="1" wrap="square" lIns="91425" tIns="91425" rIns="91425" bIns="91425" anchor="t" anchorCtr="0">
            <a:noAutofit/>
          </a:bodyPr>
          <a:lstStyle/>
          <a:p>
            <a:pPr marL="457200" marR="190500" lvl="0" indent="0" algn="l" rtl="0">
              <a:lnSpc>
                <a:spcPct val="115000"/>
              </a:lnSpc>
              <a:spcBef>
                <a:spcPts val="800"/>
              </a:spcBef>
              <a:spcAft>
                <a:spcPts val="1400"/>
              </a:spcAft>
              <a:buNone/>
            </a:pPr>
            <a:r>
              <a:rPr lang="en" sz="2300" b="1">
                <a:solidFill>
                  <a:srgbClr val="38761D"/>
                </a:solidFill>
              </a:rPr>
              <a:t> Develop Mentor Relationships and Support Systems</a:t>
            </a:r>
            <a:endParaRPr sz="2500">
              <a:solidFill>
                <a:srgbClr val="38761D"/>
              </a:solidFill>
              <a:latin typeface="Open Sans"/>
              <a:ea typeface="Open Sans"/>
              <a:cs typeface="Open Sans"/>
              <a:sym typeface="Open Sans"/>
            </a:endParaRPr>
          </a:p>
        </p:txBody>
      </p:sp>
      <p:pic>
        <p:nvPicPr>
          <p:cNvPr id="181" name="Google Shape;181;p43"/>
          <p:cNvPicPr preferRelativeResize="0"/>
          <p:nvPr/>
        </p:nvPicPr>
        <p:blipFill>
          <a:blip r:embed="rId3">
            <a:alphaModFix/>
          </a:blip>
          <a:stretch>
            <a:fillRect/>
          </a:stretch>
        </p:blipFill>
        <p:spPr>
          <a:xfrm>
            <a:off x="799050" y="2571750"/>
            <a:ext cx="1856140" cy="1725425"/>
          </a:xfrm>
          <a:prstGeom prst="rect">
            <a:avLst/>
          </a:prstGeom>
          <a:noFill/>
          <a:ln>
            <a:noFill/>
          </a:ln>
        </p:spPr>
      </p:pic>
      <p:pic>
        <p:nvPicPr>
          <p:cNvPr id="182" name="Google Shape;182;p43"/>
          <p:cNvPicPr preferRelativeResize="0"/>
          <p:nvPr/>
        </p:nvPicPr>
        <p:blipFill>
          <a:blip r:embed="rId4">
            <a:alphaModFix/>
          </a:blip>
          <a:stretch>
            <a:fillRect/>
          </a:stretch>
        </p:blipFill>
        <p:spPr>
          <a:xfrm>
            <a:off x="5001125" y="2045076"/>
            <a:ext cx="2912150" cy="2181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44"/>
          <p:cNvSpPr txBox="1">
            <a:spLocks noGrp="1"/>
          </p:cNvSpPr>
          <p:nvPr>
            <p:ph type="ctrTitle"/>
          </p:nvPr>
        </p:nvSpPr>
        <p:spPr>
          <a:xfrm>
            <a:off x="317725" y="371375"/>
            <a:ext cx="8440500" cy="1673700"/>
          </a:xfrm>
          <a:prstGeom prst="rect">
            <a:avLst/>
          </a:prstGeom>
          <a:noFill/>
          <a:ln>
            <a:noFill/>
          </a:ln>
        </p:spPr>
        <p:txBody>
          <a:bodyPr spcFirstLastPara="1" wrap="square" lIns="91425" tIns="45700" rIns="91425" bIns="45700" anchor="ctr" anchorCtr="0">
            <a:noAutofit/>
          </a:bodyPr>
          <a:lstStyle/>
          <a:p>
            <a:pPr marL="0" marR="190500" lvl="0" indent="0" algn="ctr" rtl="0">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188" name="Google Shape;188;p44"/>
          <p:cNvSpPr txBox="1">
            <a:spLocks noGrp="1"/>
          </p:cNvSpPr>
          <p:nvPr>
            <p:ph type="subTitle" idx="1"/>
          </p:nvPr>
        </p:nvSpPr>
        <p:spPr>
          <a:xfrm>
            <a:off x="4005072" y="6384798"/>
            <a:ext cx="6400800" cy="13146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2000"/>
              <a:buNone/>
            </a:pPr>
            <a:r>
              <a:rPr lang="en" sz="2000"/>
              <a:t>Top Ten Things You Need to Know about the Center for Student Success (CSS)</a:t>
            </a:r>
            <a:endParaRPr sz="2000" i="1">
              <a:solidFill>
                <a:srgbClr val="00682F"/>
              </a:solidFill>
            </a:endParaRPr>
          </a:p>
        </p:txBody>
      </p:sp>
      <p:sp>
        <p:nvSpPr>
          <p:cNvPr id="189" name="Google Shape;189;p44"/>
          <p:cNvSpPr txBox="1"/>
          <p:nvPr/>
        </p:nvSpPr>
        <p:spPr>
          <a:xfrm>
            <a:off x="881200" y="1986575"/>
            <a:ext cx="7138800" cy="832800"/>
          </a:xfrm>
          <a:prstGeom prst="rect">
            <a:avLst/>
          </a:prstGeom>
          <a:noFill/>
          <a:ln>
            <a:noFill/>
          </a:ln>
        </p:spPr>
        <p:txBody>
          <a:bodyPr spcFirstLastPara="1" wrap="square" lIns="91425" tIns="91425" rIns="91425" bIns="91425" anchor="t" anchorCtr="0">
            <a:noAutofit/>
          </a:bodyPr>
          <a:lstStyle/>
          <a:p>
            <a:pPr marL="457200" marR="190500" lvl="0" indent="0" algn="l" rtl="0">
              <a:lnSpc>
                <a:spcPct val="115000"/>
              </a:lnSpc>
              <a:spcBef>
                <a:spcPts val="800"/>
              </a:spcBef>
              <a:spcAft>
                <a:spcPts val="1400"/>
              </a:spcAft>
              <a:buNone/>
            </a:pPr>
            <a:r>
              <a:rPr lang="en" sz="2300" b="1">
                <a:solidFill>
                  <a:srgbClr val="2F2F2F"/>
                </a:solidFill>
              </a:rPr>
              <a:t> </a:t>
            </a:r>
            <a:r>
              <a:rPr lang="en" sz="2300" b="1">
                <a:solidFill>
                  <a:srgbClr val="38761D"/>
                </a:solidFill>
              </a:rPr>
              <a:t>Find and Maintain Balance</a:t>
            </a:r>
            <a:endParaRPr sz="2500">
              <a:solidFill>
                <a:srgbClr val="38761D"/>
              </a:solidFill>
              <a:latin typeface="Open Sans"/>
              <a:ea typeface="Open Sans"/>
              <a:cs typeface="Open Sans"/>
              <a:sym typeface="Open Sans"/>
            </a:endParaRPr>
          </a:p>
        </p:txBody>
      </p:sp>
      <p:pic>
        <p:nvPicPr>
          <p:cNvPr id="190" name="Google Shape;190;p44"/>
          <p:cNvPicPr preferRelativeResize="0"/>
          <p:nvPr/>
        </p:nvPicPr>
        <p:blipFill>
          <a:blip r:embed="rId3">
            <a:alphaModFix/>
          </a:blip>
          <a:stretch>
            <a:fillRect/>
          </a:stretch>
        </p:blipFill>
        <p:spPr>
          <a:xfrm>
            <a:off x="6259675" y="1709038"/>
            <a:ext cx="2262420" cy="17254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45"/>
          <p:cNvSpPr txBox="1">
            <a:spLocks noGrp="1"/>
          </p:cNvSpPr>
          <p:nvPr>
            <p:ph type="ctrTitle"/>
          </p:nvPr>
        </p:nvSpPr>
        <p:spPr>
          <a:xfrm>
            <a:off x="317725" y="371375"/>
            <a:ext cx="8440500" cy="1673700"/>
          </a:xfrm>
          <a:prstGeom prst="rect">
            <a:avLst/>
          </a:prstGeom>
          <a:noFill/>
          <a:ln>
            <a:noFill/>
          </a:ln>
        </p:spPr>
        <p:txBody>
          <a:bodyPr spcFirstLastPara="1" wrap="square" lIns="91425" tIns="45700" rIns="91425" bIns="45700" anchor="ctr" anchorCtr="0">
            <a:noAutofit/>
          </a:bodyPr>
          <a:lstStyle/>
          <a:p>
            <a:pPr marL="0" marR="190500" lvl="0" indent="0" algn="ctr" rtl="0">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196" name="Google Shape;196;p45"/>
          <p:cNvSpPr txBox="1">
            <a:spLocks noGrp="1"/>
          </p:cNvSpPr>
          <p:nvPr>
            <p:ph type="subTitle" idx="1"/>
          </p:nvPr>
        </p:nvSpPr>
        <p:spPr>
          <a:xfrm>
            <a:off x="4005072" y="6384798"/>
            <a:ext cx="6400800" cy="13146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2000"/>
              <a:buNone/>
            </a:pPr>
            <a:r>
              <a:rPr lang="en" sz="2000"/>
              <a:t>Top Ten Things You Need to Know about the Center for Student Success (CSS)</a:t>
            </a:r>
            <a:endParaRPr sz="2000" i="1">
              <a:solidFill>
                <a:srgbClr val="00682F"/>
              </a:solidFill>
            </a:endParaRPr>
          </a:p>
        </p:txBody>
      </p:sp>
      <p:sp>
        <p:nvSpPr>
          <p:cNvPr id="197" name="Google Shape;197;p45"/>
          <p:cNvSpPr txBox="1"/>
          <p:nvPr/>
        </p:nvSpPr>
        <p:spPr>
          <a:xfrm>
            <a:off x="1530250" y="1494050"/>
            <a:ext cx="7138800" cy="832800"/>
          </a:xfrm>
          <a:prstGeom prst="rect">
            <a:avLst/>
          </a:prstGeom>
          <a:noFill/>
          <a:ln>
            <a:noFill/>
          </a:ln>
        </p:spPr>
        <p:txBody>
          <a:bodyPr spcFirstLastPara="1" wrap="square" lIns="91425" tIns="91425" rIns="91425" bIns="91425" anchor="t" anchorCtr="0">
            <a:noAutofit/>
          </a:bodyPr>
          <a:lstStyle/>
          <a:p>
            <a:pPr marL="457200" marR="190500" lvl="0" indent="0" algn="l" rtl="0">
              <a:lnSpc>
                <a:spcPct val="115000"/>
              </a:lnSpc>
              <a:spcBef>
                <a:spcPts val="800"/>
              </a:spcBef>
              <a:spcAft>
                <a:spcPts val="1400"/>
              </a:spcAft>
              <a:buNone/>
            </a:pPr>
            <a:r>
              <a:rPr lang="en" sz="1200" b="1">
                <a:solidFill>
                  <a:srgbClr val="38761D"/>
                </a:solidFill>
              </a:rPr>
              <a:t> </a:t>
            </a:r>
            <a:r>
              <a:rPr lang="en" sz="2100" b="1">
                <a:solidFill>
                  <a:srgbClr val="38761D"/>
                </a:solidFill>
              </a:rPr>
              <a:t>Ask For the Support of Your Parents/Family</a:t>
            </a:r>
            <a:endParaRPr sz="2300">
              <a:solidFill>
                <a:srgbClr val="38761D"/>
              </a:solidFill>
              <a:latin typeface="Open Sans"/>
              <a:ea typeface="Open Sans"/>
              <a:cs typeface="Open Sans"/>
              <a:sym typeface="Open Sans"/>
            </a:endParaRPr>
          </a:p>
        </p:txBody>
      </p:sp>
      <p:pic>
        <p:nvPicPr>
          <p:cNvPr id="198" name="Google Shape;198;p45"/>
          <p:cNvPicPr preferRelativeResize="0"/>
          <p:nvPr/>
        </p:nvPicPr>
        <p:blipFill>
          <a:blip r:embed="rId3">
            <a:alphaModFix/>
          </a:blip>
          <a:stretch>
            <a:fillRect/>
          </a:stretch>
        </p:blipFill>
        <p:spPr>
          <a:xfrm>
            <a:off x="519800" y="2571750"/>
            <a:ext cx="3964775" cy="22277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722</Words>
  <Application>Microsoft Office PowerPoint</Application>
  <PresentationFormat>On-screen Show (16:9)</PresentationFormat>
  <Paragraphs>47</Paragraphs>
  <Slides>11</Slides>
  <Notes>11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11</vt:i4>
      </vt:variant>
    </vt:vector>
  </HeadingPairs>
  <TitlesOfParts>
    <vt:vector size="19" baseType="lpstr">
      <vt:lpstr>Arial</vt:lpstr>
      <vt:lpstr>Calibri</vt:lpstr>
      <vt:lpstr>Gill Sans</vt:lpstr>
      <vt:lpstr>Open Sans</vt:lpstr>
      <vt:lpstr>Impact</vt:lpstr>
      <vt:lpstr>Simple Light</vt:lpstr>
      <vt:lpstr>1_Office Theme</vt:lpstr>
      <vt:lpstr>Office Theme</vt:lpstr>
      <vt:lpstr>Recommendations for First-Generation College Students</vt:lpstr>
      <vt:lpstr> Recommendations for First-Generation College Students</vt:lpstr>
      <vt:lpstr> Recommendations for First-Generation College Students</vt:lpstr>
      <vt:lpstr> Recommendations for First-Generation College Students</vt:lpstr>
      <vt:lpstr> Recommendations for First-Generation College Students</vt:lpstr>
      <vt:lpstr> Recommendations for First-Generation College Students</vt:lpstr>
      <vt:lpstr> Recommendations for First-Generation College Students</vt:lpstr>
      <vt:lpstr> Recommendations for First-Generation College Students</vt:lpstr>
      <vt:lpstr> Recommendations for First-Generation College Students</vt:lpstr>
      <vt:lpstr> Recommendations for First-Generation College Students</vt:lpstr>
      <vt:lpstr> Recommendations for First-Generation College Students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Recommendations for First-Generation College Students</dc:title>
  <dc:creator>Dillon, Dawn</dc:creator>
  <cp:lastModifiedBy>Dillon, Dawn</cp:lastModifiedBy>
  <cp:revision>1</cp:revision>
  <dcterms:modified xsi:type="dcterms:W3CDTF">2021-01-06T20:50:31Z</dcterms:modified>
</cp:coreProperties>
</file>